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8" r:id="rId2"/>
    <p:sldId id="259" r:id="rId3"/>
    <p:sldId id="260" r:id="rId4"/>
    <p:sldId id="261" r:id="rId5"/>
    <p:sldId id="265" r:id="rId6"/>
    <p:sldId id="262" r:id="rId7"/>
    <p:sldId id="263" r:id="rId8"/>
    <p:sldId id="264" r:id="rId9"/>
  </p:sldIdLst>
  <p:sldSz cx="12192000" cy="6858000"/>
  <p:notesSz cx="6858000" cy="9144000"/>
  <p:defaultTextStyle>
    <a:defPPr>
      <a:defRPr lang="en-DK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00FF"/>
    <a:srgbClr val="FFD8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750"/>
    <p:restoredTop sz="94694"/>
  </p:normalViewPr>
  <p:slideViewPr>
    <p:cSldViewPr snapToGrid="0" showGuides="1">
      <p:cViewPr varScale="1">
        <p:scale>
          <a:sx n="117" d="100"/>
          <a:sy n="117" d="100"/>
        </p:scale>
        <p:origin x="800" y="16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2.png>
</file>

<file path=ppt/media/image3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A6879C-395E-D009-AC10-7C91614C509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D9387E0-070F-5978-BDDF-6FCE4550A9E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D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D3BCD57-3071-C3D0-A0BE-AB00C65BF7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80B4D9-A2C3-A341-9EB9-3D666583F0E8}" type="datetimeFigureOut">
              <a:rPr lang="en-DK" smtClean="0"/>
              <a:t>17/05/2024</a:t>
            </a:fld>
            <a:endParaRPr lang="en-D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FEE924C-8B32-8885-7AAE-D446D9990E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B1306FA-9FCD-4A87-DE70-D99547154C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09E2BE-3B81-7C4A-92B6-55B0E8F923DF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30922243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77DBCF-FA6A-1F85-B3DD-C16A9882FE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D94CBD7-5306-B80B-E884-62FA7E1A719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507F997-20C0-3C8A-0CD8-19680DC9EF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80B4D9-A2C3-A341-9EB9-3D666583F0E8}" type="datetimeFigureOut">
              <a:rPr lang="en-DK" smtClean="0"/>
              <a:t>17/05/2024</a:t>
            </a:fld>
            <a:endParaRPr lang="en-D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E060A52-DA2D-1278-BC1D-28D86FC8BD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6E67EC6-3DE3-CDC2-8E8C-BDE4995E52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09E2BE-3B81-7C4A-92B6-55B0E8F923DF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19556744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F06846D-739D-8C0E-CC96-47C984D9142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4196C22-0884-FC34-A29A-D3C866A37F6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36F8126-2082-468B-2C06-D6B52847C3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80B4D9-A2C3-A341-9EB9-3D666583F0E8}" type="datetimeFigureOut">
              <a:rPr lang="en-DK" smtClean="0"/>
              <a:t>17/05/2024</a:t>
            </a:fld>
            <a:endParaRPr lang="en-D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2FEAE9-2EE1-ABA3-6075-41CDC5E689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9DFA3C2-0951-B32C-A375-BAC40E37EA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09E2BE-3B81-7C4A-92B6-55B0E8F923DF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32084355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F56C99-7646-81F4-013B-99AD23C315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792E22-70EA-0C83-53B3-D91AA5A72A2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327DD24-6391-4160-B0F7-413DBA347F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80B4D9-A2C3-A341-9EB9-3D666583F0E8}" type="datetimeFigureOut">
              <a:rPr lang="en-DK" smtClean="0"/>
              <a:t>17/05/2024</a:t>
            </a:fld>
            <a:endParaRPr lang="en-D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5C53BB5-A48E-BFF8-22A1-14CB1ACFF8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79C963-4166-B42C-8CAD-6B22FD25BE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09E2BE-3B81-7C4A-92B6-55B0E8F923DF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33861432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3DF6F8-3C07-42BD-6D9F-37F9683DCE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D0E5A52-849B-3AED-12A9-D7307140549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F581203-2C87-6952-323E-D2D9B82EB0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80B4D9-A2C3-A341-9EB9-3D666583F0E8}" type="datetimeFigureOut">
              <a:rPr lang="en-DK" smtClean="0"/>
              <a:t>17/05/2024</a:t>
            </a:fld>
            <a:endParaRPr lang="en-D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E6CC1A6-39EC-EF57-CBBE-FC6E228516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DD8199-F2CB-A0AF-D481-18E818DA9A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09E2BE-3B81-7C4A-92B6-55B0E8F923DF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5376726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628B4B-056B-2897-15D1-F0BF12FC52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A4B6E7-0E8F-ADC0-5DEB-47BF3AF16DD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K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BDE957E-97BC-9C5E-AD56-3C0C423E53E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K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DA29944-A270-279A-FF72-C6BF1F80DC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80B4D9-A2C3-A341-9EB9-3D666583F0E8}" type="datetimeFigureOut">
              <a:rPr lang="en-DK" smtClean="0"/>
              <a:t>17/05/2024</a:t>
            </a:fld>
            <a:endParaRPr lang="en-DK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65FF1A9-B886-0FF7-A074-90BD1B0E14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315F082-EDD3-21F4-3F4D-67A722E053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09E2BE-3B81-7C4A-92B6-55B0E8F923DF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37139336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6D0172-B149-160C-2BE9-2BE59708EC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A5E4A05-97D7-A144-B0C8-65985E035B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32ECD7E-AB5C-A5E0-A3DD-8BB97CB9593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K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64591A6-7363-1CF1-9534-459EB2769D3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44EF135-A46D-93BB-188E-B5AF6971717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K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28D8E4D-2F4A-E1A4-CF8C-24E6D6F133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80B4D9-A2C3-A341-9EB9-3D666583F0E8}" type="datetimeFigureOut">
              <a:rPr lang="en-DK" smtClean="0"/>
              <a:t>17/05/2024</a:t>
            </a:fld>
            <a:endParaRPr lang="en-DK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824052B-6990-5966-5764-157E3759AF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E9501C6-B961-A246-1ACB-9A6A72BCAF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09E2BE-3B81-7C4A-92B6-55B0E8F923DF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8487008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D5F62D-C6BD-2824-780F-ADC88D940D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EB74113-36E1-F0C4-A4F5-5EA7D0A183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80B4D9-A2C3-A341-9EB9-3D666583F0E8}" type="datetimeFigureOut">
              <a:rPr lang="en-DK" smtClean="0"/>
              <a:t>17/05/2024</a:t>
            </a:fld>
            <a:endParaRPr lang="en-DK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CA2911A-3408-92EC-B744-15D1DF12DA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1C7108A-B206-AC14-9356-11086AD4ED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09E2BE-3B81-7C4A-92B6-55B0E8F923DF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24172194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0FEE33C-8246-5027-BAD2-24E6F1DC96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80B4D9-A2C3-A341-9EB9-3D666583F0E8}" type="datetimeFigureOut">
              <a:rPr lang="en-DK" smtClean="0"/>
              <a:t>17/05/2024</a:t>
            </a:fld>
            <a:endParaRPr lang="en-DK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D30DC14-BCC5-FCA2-3B25-F55DC61E1C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19E1EE4-D62E-FC84-4BDA-D1199A781E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09E2BE-3B81-7C4A-92B6-55B0E8F923DF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6659281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6BD8D2-4DBD-DE17-1E0F-615DF68F7F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A21FD2-DC0E-B6B8-675D-7DB427F1E9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K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ECA6825-137A-6575-F90B-B9B0D4D16C2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23A2EE5-4231-18A0-4B9D-89A0E28229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80B4D9-A2C3-A341-9EB9-3D666583F0E8}" type="datetimeFigureOut">
              <a:rPr lang="en-DK" smtClean="0"/>
              <a:t>17/05/2024</a:t>
            </a:fld>
            <a:endParaRPr lang="en-DK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6AC82E4-3969-2CDA-AC4B-B9FEC5068B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9DFE4F3-AD03-E281-0256-8E67E0E326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09E2BE-3B81-7C4A-92B6-55B0E8F923DF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26874088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5E1FD8-BA4F-9C66-8E65-FE15648B47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42A0799-8DD8-EBE8-8440-CC1D0CF15A0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DK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8E6EC01-188F-73A8-CE2A-FC421E91B4A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2EAB086-23DA-85F4-DCD4-260B1964A3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80B4D9-A2C3-A341-9EB9-3D666583F0E8}" type="datetimeFigureOut">
              <a:rPr lang="en-DK" smtClean="0"/>
              <a:t>17/05/2024</a:t>
            </a:fld>
            <a:endParaRPr lang="en-DK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49A93B1-5C65-E318-2F44-2A9741AB4D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D01A805-200F-735C-F229-F1F1117AAB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09E2BE-3B81-7C4A-92B6-55B0E8F923DF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12388029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F73CB28-C748-558C-80E3-47C92CADD3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E066639-E28D-799D-1A15-91A10B28D3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D1CC75A-F4EE-9B27-584F-19949DA8155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480B4D9-A2C3-A341-9EB9-3D666583F0E8}" type="datetimeFigureOut">
              <a:rPr lang="en-DK" smtClean="0"/>
              <a:t>17/05/2024</a:t>
            </a:fld>
            <a:endParaRPr lang="en-D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511EE92-B6EA-CD04-E4A5-53823D22CF8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D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01A92CE-6CE1-992B-BF76-782DDC4011F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7E09E2BE-3B81-7C4A-92B6-55B0E8F923DF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26564297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DK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0.emf"/><Relationship Id="rId4" Type="http://schemas.openxmlformats.org/officeDocument/2006/relationships/image" Target="../media/image9.em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7" Type="http://schemas.openxmlformats.org/officeDocument/2006/relationships/image" Target="../media/image13.emf"/><Relationship Id="rId2" Type="http://schemas.openxmlformats.org/officeDocument/2006/relationships/oleObject" Target="../embeddings/oleObject1.bin"/><Relationship Id="rId1" Type="http://schemas.openxmlformats.org/officeDocument/2006/relationships/slideLayout" Target="../slideLayouts/slideLayout7.xml"/><Relationship Id="rId6" Type="http://schemas.openxmlformats.org/officeDocument/2006/relationships/oleObject" Target="../embeddings/oleObject3.bin"/><Relationship Id="rId5" Type="http://schemas.openxmlformats.org/officeDocument/2006/relationships/image" Target="../media/image12.emf"/><Relationship Id="rId4" Type="http://schemas.openxmlformats.org/officeDocument/2006/relationships/oleObject" Target="../embeddings/oleObject2.bin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0" name="Picture 169">
            <a:extLst>
              <a:ext uri="{FF2B5EF4-FFF2-40B4-BE49-F238E27FC236}">
                <a16:creationId xmlns:a16="http://schemas.microsoft.com/office/drawing/2014/main" id="{771F368F-62B8-FFD9-B006-F14B3B49FD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2528" y="255722"/>
            <a:ext cx="9483487" cy="5945305"/>
          </a:xfrm>
          <a:prstGeom prst="rect">
            <a:avLst/>
          </a:prstGeom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118CCE7D-9ACB-E4EF-FDBD-F6236E675101}"/>
              </a:ext>
            </a:extLst>
          </p:cNvPr>
          <p:cNvCxnSpPr/>
          <p:nvPr/>
        </p:nvCxnSpPr>
        <p:spPr>
          <a:xfrm>
            <a:off x="4596301" y="783771"/>
            <a:ext cx="554182" cy="597725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0232BD0E-37B7-F508-B6AD-1E40603EDB6B}"/>
              </a:ext>
            </a:extLst>
          </p:cNvPr>
          <p:cNvCxnSpPr/>
          <p:nvPr/>
        </p:nvCxnSpPr>
        <p:spPr>
          <a:xfrm flipV="1">
            <a:off x="4368691" y="1531917"/>
            <a:ext cx="767938" cy="55814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B24CAB1B-CB33-6C03-9CE5-E2BF8E1E1122}"/>
              </a:ext>
            </a:extLst>
          </p:cNvPr>
          <p:cNvCxnSpPr/>
          <p:nvPr/>
        </p:nvCxnSpPr>
        <p:spPr>
          <a:xfrm flipV="1">
            <a:off x="4297439" y="1531917"/>
            <a:ext cx="767938" cy="55814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20CAD1FF-E855-8587-B2E2-68B76DB6E608}"/>
              </a:ext>
            </a:extLst>
          </p:cNvPr>
          <p:cNvCxnSpPr>
            <a:cxnSpLocks/>
          </p:cNvCxnSpPr>
          <p:nvPr/>
        </p:nvCxnSpPr>
        <p:spPr>
          <a:xfrm>
            <a:off x="4297438" y="2232562"/>
            <a:ext cx="223652" cy="601682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CC582185-74E2-322D-8DF9-B5F23B64C960}"/>
              </a:ext>
            </a:extLst>
          </p:cNvPr>
          <p:cNvCxnSpPr>
            <a:cxnSpLocks/>
          </p:cNvCxnSpPr>
          <p:nvPr/>
        </p:nvCxnSpPr>
        <p:spPr>
          <a:xfrm flipH="1">
            <a:off x="4112262" y="2927534"/>
            <a:ext cx="420704" cy="620484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05082A47-578B-8DA1-4F55-34B1799122D9}"/>
              </a:ext>
            </a:extLst>
          </p:cNvPr>
          <p:cNvSpPr txBox="1"/>
          <p:nvPr/>
        </p:nvSpPr>
        <p:spPr>
          <a:xfrm>
            <a:off x="-276443" y="568326"/>
            <a:ext cx="34817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800" dirty="0"/>
              <a:t>+84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C928CC50-0780-BE75-2C5B-13F853F35480}"/>
              </a:ext>
            </a:extLst>
          </p:cNvPr>
          <p:cNvCxnSpPr>
            <a:cxnSpLocks/>
          </p:cNvCxnSpPr>
          <p:nvPr/>
        </p:nvCxnSpPr>
        <p:spPr>
          <a:xfrm>
            <a:off x="5342467" y="783770"/>
            <a:ext cx="1636816" cy="589977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D434D4D8-A2D5-64B5-1424-A87965900400}"/>
              </a:ext>
            </a:extLst>
          </p:cNvPr>
          <p:cNvSpPr txBox="1"/>
          <p:nvPr/>
        </p:nvSpPr>
        <p:spPr>
          <a:xfrm>
            <a:off x="254601" y="1370333"/>
            <a:ext cx="34817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800" dirty="0"/>
              <a:t>+62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8C2AD491-7AE9-3E9A-D6C7-822C47429CCD}"/>
              </a:ext>
            </a:extLst>
          </p:cNvPr>
          <p:cNvSpPr txBox="1"/>
          <p:nvPr/>
        </p:nvSpPr>
        <p:spPr>
          <a:xfrm>
            <a:off x="270225" y="2052708"/>
            <a:ext cx="34817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800" dirty="0"/>
              <a:t>+32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ADFDEAB9-5A0F-2D41-3B0E-D4C789764BFB}"/>
              </a:ext>
            </a:extLst>
          </p:cNvPr>
          <p:cNvSpPr txBox="1"/>
          <p:nvPr/>
        </p:nvSpPr>
        <p:spPr>
          <a:xfrm>
            <a:off x="291737" y="2745317"/>
            <a:ext cx="40267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800" dirty="0"/>
              <a:t>+202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9F21F496-66B0-47AC-B5BF-CB8692920EF3}"/>
              </a:ext>
            </a:extLst>
          </p:cNvPr>
          <p:cNvSpPr txBox="1"/>
          <p:nvPr/>
        </p:nvSpPr>
        <p:spPr>
          <a:xfrm>
            <a:off x="153133" y="4215446"/>
            <a:ext cx="34817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800" dirty="0"/>
              <a:t>+77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AA64E1C0-9EA6-67D1-D9EC-7C2216F94F17}"/>
              </a:ext>
            </a:extLst>
          </p:cNvPr>
          <p:cNvSpPr txBox="1"/>
          <p:nvPr/>
        </p:nvSpPr>
        <p:spPr>
          <a:xfrm>
            <a:off x="-30064" y="3473542"/>
            <a:ext cx="40267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800" dirty="0"/>
              <a:t>+130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7184DDCF-A749-F5D0-A902-215B5E805BB5}"/>
              </a:ext>
            </a:extLst>
          </p:cNvPr>
          <p:cNvSpPr txBox="1"/>
          <p:nvPr/>
        </p:nvSpPr>
        <p:spPr>
          <a:xfrm>
            <a:off x="-32043" y="4937588"/>
            <a:ext cx="34817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800" dirty="0"/>
              <a:t>+93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9106097E-F7E4-4189-BA5A-04BE08A12132}"/>
              </a:ext>
            </a:extLst>
          </p:cNvPr>
          <p:cNvSpPr txBox="1"/>
          <p:nvPr/>
        </p:nvSpPr>
        <p:spPr>
          <a:xfrm>
            <a:off x="429150" y="5652086"/>
            <a:ext cx="34817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800" dirty="0"/>
              <a:t>+68</a:t>
            </a: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E6E30437-84CF-A671-7001-FD4A34C6AE0D}"/>
              </a:ext>
            </a:extLst>
          </p:cNvPr>
          <p:cNvCxnSpPr>
            <a:cxnSpLocks/>
          </p:cNvCxnSpPr>
          <p:nvPr/>
        </p:nvCxnSpPr>
        <p:spPr>
          <a:xfrm flipH="1">
            <a:off x="5635390" y="5134099"/>
            <a:ext cx="1308267" cy="59178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05527024-E656-7D25-6684-701FFCE4758B}"/>
              </a:ext>
            </a:extLst>
          </p:cNvPr>
          <p:cNvSpPr txBox="1"/>
          <p:nvPr/>
        </p:nvSpPr>
        <p:spPr>
          <a:xfrm>
            <a:off x="303095" y="4931681"/>
            <a:ext cx="46038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800" dirty="0"/>
              <a:t>aoco4</a:t>
            </a:r>
          </a:p>
        </p:txBody>
      </p: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56E15046-64FC-1CF5-22B0-ACFF58166B3E}"/>
              </a:ext>
            </a:extLst>
          </p:cNvPr>
          <p:cNvCxnSpPr>
            <a:cxnSpLocks/>
          </p:cNvCxnSpPr>
          <p:nvPr/>
        </p:nvCxnSpPr>
        <p:spPr>
          <a:xfrm>
            <a:off x="6406779" y="4409837"/>
            <a:ext cx="536878" cy="593633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5336A161-6EE3-EAE5-0412-7E7CB7D96BCB}"/>
              </a:ext>
            </a:extLst>
          </p:cNvPr>
          <p:cNvCxnSpPr>
            <a:cxnSpLocks/>
          </p:cNvCxnSpPr>
          <p:nvPr/>
        </p:nvCxnSpPr>
        <p:spPr>
          <a:xfrm>
            <a:off x="5466649" y="3684585"/>
            <a:ext cx="910950" cy="602407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4F0A171B-F4BD-3F30-15A2-21B1DDDDFBD1}"/>
              </a:ext>
            </a:extLst>
          </p:cNvPr>
          <p:cNvCxnSpPr>
            <a:cxnSpLocks/>
          </p:cNvCxnSpPr>
          <p:nvPr/>
        </p:nvCxnSpPr>
        <p:spPr>
          <a:xfrm flipV="1">
            <a:off x="5466649" y="2959828"/>
            <a:ext cx="990119" cy="58819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4377DDB8-465A-88FA-B3BF-3D31D923453D}"/>
              </a:ext>
            </a:extLst>
          </p:cNvPr>
          <p:cNvCxnSpPr>
            <a:cxnSpLocks/>
          </p:cNvCxnSpPr>
          <p:nvPr/>
        </p:nvCxnSpPr>
        <p:spPr>
          <a:xfrm flipH="1" flipV="1">
            <a:off x="5961708" y="2232562"/>
            <a:ext cx="495060" cy="590699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2BECF76E-E638-8A00-BFE8-EC777C5E0928}"/>
              </a:ext>
            </a:extLst>
          </p:cNvPr>
          <p:cNvCxnSpPr>
            <a:cxnSpLocks/>
          </p:cNvCxnSpPr>
          <p:nvPr/>
        </p:nvCxnSpPr>
        <p:spPr>
          <a:xfrm flipH="1">
            <a:off x="5961708" y="1488374"/>
            <a:ext cx="1057159" cy="601683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AC2BE976-EE77-7507-7E44-DEB8934F2F41}"/>
              </a:ext>
            </a:extLst>
          </p:cNvPr>
          <p:cNvCxnSpPr>
            <a:cxnSpLocks/>
          </p:cNvCxnSpPr>
          <p:nvPr/>
        </p:nvCxnSpPr>
        <p:spPr>
          <a:xfrm>
            <a:off x="2972224" y="774366"/>
            <a:ext cx="0" cy="60713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1E2944B5-AF44-23D6-3357-2988AA394188}"/>
              </a:ext>
            </a:extLst>
          </p:cNvPr>
          <p:cNvCxnSpPr>
            <a:cxnSpLocks/>
          </p:cNvCxnSpPr>
          <p:nvPr/>
        </p:nvCxnSpPr>
        <p:spPr>
          <a:xfrm>
            <a:off x="2972224" y="1507422"/>
            <a:ext cx="0" cy="60713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B3F4FEF1-CF56-8E01-74DB-0CFAFE9D41C2}"/>
              </a:ext>
            </a:extLst>
          </p:cNvPr>
          <p:cNvCxnSpPr>
            <a:cxnSpLocks/>
          </p:cNvCxnSpPr>
          <p:nvPr/>
        </p:nvCxnSpPr>
        <p:spPr>
          <a:xfrm flipH="1">
            <a:off x="2930571" y="2224346"/>
            <a:ext cx="41653" cy="609898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4A2848DE-5F63-CF8E-AEF6-C411CC060F92}"/>
              </a:ext>
            </a:extLst>
          </p:cNvPr>
          <p:cNvCxnSpPr>
            <a:cxnSpLocks/>
          </p:cNvCxnSpPr>
          <p:nvPr/>
        </p:nvCxnSpPr>
        <p:spPr>
          <a:xfrm>
            <a:off x="2930571" y="2944038"/>
            <a:ext cx="20826" cy="60398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345D3D0B-DE9F-6EA9-38E8-A5834F565D79}"/>
              </a:ext>
            </a:extLst>
          </p:cNvPr>
          <p:cNvCxnSpPr>
            <a:cxnSpLocks/>
          </p:cNvCxnSpPr>
          <p:nvPr/>
        </p:nvCxnSpPr>
        <p:spPr>
          <a:xfrm flipH="1">
            <a:off x="2930571" y="3683012"/>
            <a:ext cx="31240" cy="60398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94F669D3-668B-4C9F-F6F3-54BC2BC22B92}"/>
              </a:ext>
            </a:extLst>
          </p:cNvPr>
          <p:cNvCxnSpPr>
            <a:cxnSpLocks/>
          </p:cNvCxnSpPr>
          <p:nvPr/>
        </p:nvCxnSpPr>
        <p:spPr>
          <a:xfrm>
            <a:off x="2913124" y="4399490"/>
            <a:ext cx="38273" cy="60398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C8875471-9E63-0EE8-E8E0-D0CFA3736729}"/>
              </a:ext>
            </a:extLst>
          </p:cNvPr>
          <p:cNvCxnSpPr>
            <a:cxnSpLocks/>
          </p:cNvCxnSpPr>
          <p:nvPr/>
        </p:nvCxnSpPr>
        <p:spPr>
          <a:xfrm flipH="1">
            <a:off x="2913124" y="5121905"/>
            <a:ext cx="59100" cy="60398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0050E5A9-2F00-3A77-C519-331CDCA4F0FD}"/>
              </a:ext>
            </a:extLst>
          </p:cNvPr>
          <p:cNvCxnSpPr>
            <a:cxnSpLocks/>
          </p:cNvCxnSpPr>
          <p:nvPr/>
        </p:nvCxnSpPr>
        <p:spPr>
          <a:xfrm>
            <a:off x="3616611" y="783770"/>
            <a:ext cx="39517" cy="59772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>
            <a:extLst>
              <a:ext uri="{FF2B5EF4-FFF2-40B4-BE49-F238E27FC236}">
                <a16:creationId xmlns:a16="http://schemas.microsoft.com/office/drawing/2014/main" id="{1E591C79-8C7C-C59B-21EF-46FECA7246E8}"/>
              </a:ext>
            </a:extLst>
          </p:cNvPr>
          <p:cNvCxnSpPr>
            <a:cxnSpLocks/>
          </p:cNvCxnSpPr>
          <p:nvPr/>
        </p:nvCxnSpPr>
        <p:spPr>
          <a:xfrm flipH="1">
            <a:off x="3423870" y="1507422"/>
            <a:ext cx="242488" cy="60713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5" name="Straight Connector 54">
            <a:extLst>
              <a:ext uri="{FF2B5EF4-FFF2-40B4-BE49-F238E27FC236}">
                <a16:creationId xmlns:a16="http://schemas.microsoft.com/office/drawing/2014/main" id="{964ABB21-B356-6B9A-8FB3-4BD1D6BF9473}"/>
              </a:ext>
            </a:extLst>
          </p:cNvPr>
          <p:cNvCxnSpPr>
            <a:cxnSpLocks/>
          </p:cNvCxnSpPr>
          <p:nvPr/>
        </p:nvCxnSpPr>
        <p:spPr>
          <a:xfrm>
            <a:off x="3419044" y="2219662"/>
            <a:ext cx="179662" cy="603599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>
            <a:extLst>
              <a:ext uri="{FF2B5EF4-FFF2-40B4-BE49-F238E27FC236}">
                <a16:creationId xmlns:a16="http://schemas.microsoft.com/office/drawing/2014/main" id="{288B134C-0268-93FE-9036-D4F4FD9ED45B}"/>
              </a:ext>
            </a:extLst>
          </p:cNvPr>
          <p:cNvCxnSpPr>
            <a:cxnSpLocks/>
          </p:cNvCxnSpPr>
          <p:nvPr/>
        </p:nvCxnSpPr>
        <p:spPr>
          <a:xfrm flipH="1">
            <a:off x="3219272" y="2952123"/>
            <a:ext cx="384673" cy="595895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13DD81EA-E46C-DF8B-AC4C-68AB1AB5AFEE}"/>
              </a:ext>
            </a:extLst>
          </p:cNvPr>
          <p:cNvCxnSpPr>
            <a:cxnSpLocks/>
          </p:cNvCxnSpPr>
          <p:nvPr/>
        </p:nvCxnSpPr>
        <p:spPr>
          <a:xfrm flipH="1">
            <a:off x="3189669" y="3666453"/>
            <a:ext cx="45572" cy="620539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2" name="Straight Connector 61">
            <a:extLst>
              <a:ext uri="{FF2B5EF4-FFF2-40B4-BE49-F238E27FC236}">
                <a16:creationId xmlns:a16="http://schemas.microsoft.com/office/drawing/2014/main" id="{26AF45D8-6072-BB8C-061F-7C72EF2191C2}"/>
              </a:ext>
            </a:extLst>
          </p:cNvPr>
          <p:cNvCxnSpPr>
            <a:cxnSpLocks/>
          </p:cNvCxnSpPr>
          <p:nvPr/>
        </p:nvCxnSpPr>
        <p:spPr>
          <a:xfrm flipH="1">
            <a:off x="3189669" y="4409837"/>
            <a:ext cx="3910" cy="593633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4" name="Straight Connector 63">
            <a:extLst>
              <a:ext uri="{FF2B5EF4-FFF2-40B4-BE49-F238E27FC236}">
                <a16:creationId xmlns:a16="http://schemas.microsoft.com/office/drawing/2014/main" id="{BA9A0685-4C64-B31E-DD5D-4EB197019E98}"/>
              </a:ext>
            </a:extLst>
          </p:cNvPr>
          <p:cNvCxnSpPr>
            <a:cxnSpLocks/>
          </p:cNvCxnSpPr>
          <p:nvPr/>
        </p:nvCxnSpPr>
        <p:spPr>
          <a:xfrm flipH="1">
            <a:off x="3134324" y="5123411"/>
            <a:ext cx="57300" cy="602474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6" name="Straight Connector 65">
            <a:extLst>
              <a:ext uri="{FF2B5EF4-FFF2-40B4-BE49-F238E27FC236}">
                <a16:creationId xmlns:a16="http://schemas.microsoft.com/office/drawing/2014/main" id="{DA306B72-A68D-715D-E650-4FBF3039AEB8}"/>
              </a:ext>
            </a:extLst>
          </p:cNvPr>
          <p:cNvCxnSpPr>
            <a:cxnSpLocks/>
          </p:cNvCxnSpPr>
          <p:nvPr/>
        </p:nvCxnSpPr>
        <p:spPr>
          <a:xfrm flipH="1">
            <a:off x="4082978" y="4399490"/>
            <a:ext cx="65372" cy="602955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9" name="Straight Connector 68">
            <a:extLst>
              <a:ext uri="{FF2B5EF4-FFF2-40B4-BE49-F238E27FC236}">
                <a16:creationId xmlns:a16="http://schemas.microsoft.com/office/drawing/2014/main" id="{B45CCFE8-193B-C61C-6C21-FAD4D6CF277A}"/>
              </a:ext>
            </a:extLst>
          </p:cNvPr>
          <p:cNvCxnSpPr>
            <a:cxnSpLocks/>
          </p:cNvCxnSpPr>
          <p:nvPr/>
        </p:nvCxnSpPr>
        <p:spPr>
          <a:xfrm>
            <a:off x="4098644" y="3673346"/>
            <a:ext cx="49706" cy="61364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1" name="Straight Connector 70">
            <a:extLst>
              <a:ext uri="{FF2B5EF4-FFF2-40B4-BE49-F238E27FC236}">
                <a16:creationId xmlns:a16="http://schemas.microsoft.com/office/drawing/2014/main" id="{6C43A9C4-DF46-10EF-5DF0-FF814C453F0E}"/>
              </a:ext>
            </a:extLst>
          </p:cNvPr>
          <p:cNvCxnSpPr>
            <a:cxnSpLocks/>
          </p:cNvCxnSpPr>
          <p:nvPr/>
        </p:nvCxnSpPr>
        <p:spPr>
          <a:xfrm flipH="1">
            <a:off x="4041948" y="5112826"/>
            <a:ext cx="32686" cy="613059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3" name="Straight Connector 72">
            <a:extLst>
              <a:ext uri="{FF2B5EF4-FFF2-40B4-BE49-F238E27FC236}">
                <a16:creationId xmlns:a16="http://schemas.microsoft.com/office/drawing/2014/main" id="{27A17A0C-B4F8-FB30-B92D-419A9B6A36A0}"/>
              </a:ext>
            </a:extLst>
          </p:cNvPr>
          <p:cNvCxnSpPr>
            <a:cxnSpLocks/>
          </p:cNvCxnSpPr>
          <p:nvPr/>
        </p:nvCxnSpPr>
        <p:spPr>
          <a:xfrm>
            <a:off x="4902755" y="774653"/>
            <a:ext cx="661866" cy="606843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5" name="Straight Connector 74">
            <a:extLst>
              <a:ext uri="{FF2B5EF4-FFF2-40B4-BE49-F238E27FC236}">
                <a16:creationId xmlns:a16="http://schemas.microsoft.com/office/drawing/2014/main" id="{EC8C93FC-D98A-0D29-FA88-5CA26A92FB3D}"/>
              </a:ext>
            </a:extLst>
          </p:cNvPr>
          <p:cNvCxnSpPr>
            <a:cxnSpLocks/>
          </p:cNvCxnSpPr>
          <p:nvPr/>
        </p:nvCxnSpPr>
        <p:spPr>
          <a:xfrm>
            <a:off x="7393421" y="782942"/>
            <a:ext cx="1301846" cy="590805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7" name="Straight Connector 76">
            <a:extLst>
              <a:ext uri="{FF2B5EF4-FFF2-40B4-BE49-F238E27FC236}">
                <a16:creationId xmlns:a16="http://schemas.microsoft.com/office/drawing/2014/main" id="{A5DA131D-FE41-9E2A-4F7C-9ED969FCC539}"/>
              </a:ext>
            </a:extLst>
          </p:cNvPr>
          <p:cNvCxnSpPr>
            <a:cxnSpLocks/>
          </p:cNvCxnSpPr>
          <p:nvPr/>
        </p:nvCxnSpPr>
        <p:spPr>
          <a:xfrm>
            <a:off x="7506237" y="762172"/>
            <a:ext cx="1336963" cy="619324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9" name="Straight Connector 78">
            <a:extLst>
              <a:ext uri="{FF2B5EF4-FFF2-40B4-BE49-F238E27FC236}">
                <a16:creationId xmlns:a16="http://schemas.microsoft.com/office/drawing/2014/main" id="{07938797-26F6-C785-4D49-A128817A5DAE}"/>
              </a:ext>
            </a:extLst>
          </p:cNvPr>
          <p:cNvCxnSpPr>
            <a:cxnSpLocks/>
          </p:cNvCxnSpPr>
          <p:nvPr/>
        </p:nvCxnSpPr>
        <p:spPr>
          <a:xfrm flipV="1">
            <a:off x="7393421" y="1531917"/>
            <a:ext cx="1301846" cy="55814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2" name="Straight Connector 81">
            <a:extLst>
              <a:ext uri="{FF2B5EF4-FFF2-40B4-BE49-F238E27FC236}">
                <a16:creationId xmlns:a16="http://schemas.microsoft.com/office/drawing/2014/main" id="{D0A54212-DA28-E6F3-7AEC-9CE26E12FFD2}"/>
              </a:ext>
            </a:extLst>
          </p:cNvPr>
          <p:cNvCxnSpPr>
            <a:cxnSpLocks/>
          </p:cNvCxnSpPr>
          <p:nvPr/>
        </p:nvCxnSpPr>
        <p:spPr>
          <a:xfrm flipV="1">
            <a:off x="7523795" y="1536422"/>
            <a:ext cx="1301846" cy="55814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3" name="Straight Connector 82">
            <a:extLst>
              <a:ext uri="{FF2B5EF4-FFF2-40B4-BE49-F238E27FC236}">
                <a16:creationId xmlns:a16="http://schemas.microsoft.com/office/drawing/2014/main" id="{1D8AB30B-723B-9C49-AE4C-8C94811EE4C5}"/>
              </a:ext>
            </a:extLst>
          </p:cNvPr>
          <p:cNvCxnSpPr>
            <a:cxnSpLocks/>
          </p:cNvCxnSpPr>
          <p:nvPr/>
        </p:nvCxnSpPr>
        <p:spPr>
          <a:xfrm>
            <a:off x="7367983" y="2232562"/>
            <a:ext cx="905253" cy="590699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5" name="Straight Connector 84">
            <a:extLst>
              <a:ext uri="{FF2B5EF4-FFF2-40B4-BE49-F238E27FC236}">
                <a16:creationId xmlns:a16="http://schemas.microsoft.com/office/drawing/2014/main" id="{BDD2D55D-24EE-E50B-4CE9-85010622A18A}"/>
              </a:ext>
            </a:extLst>
          </p:cNvPr>
          <p:cNvCxnSpPr>
            <a:cxnSpLocks/>
          </p:cNvCxnSpPr>
          <p:nvPr/>
        </p:nvCxnSpPr>
        <p:spPr>
          <a:xfrm>
            <a:off x="7491654" y="2231973"/>
            <a:ext cx="905253" cy="590699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6" name="Straight Connector 85">
            <a:extLst>
              <a:ext uri="{FF2B5EF4-FFF2-40B4-BE49-F238E27FC236}">
                <a16:creationId xmlns:a16="http://schemas.microsoft.com/office/drawing/2014/main" id="{62466C79-EC3A-EB64-642D-3AFEFD5827D9}"/>
              </a:ext>
            </a:extLst>
          </p:cNvPr>
          <p:cNvCxnSpPr>
            <a:cxnSpLocks/>
          </p:cNvCxnSpPr>
          <p:nvPr/>
        </p:nvCxnSpPr>
        <p:spPr>
          <a:xfrm>
            <a:off x="8130562" y="2219662"/>
            <a:ext cx="963290" cy="614582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8" name="Straight Connector 87">
            <a:extLst>
              <a:ext uri="{FF2B5EF4-FFF2-40B4-BE49-F238E27FC236}">
                <a16:creationId xmlns:a16="http://schemas.microsoft.com/office/drawing/2014/main" id="{F97A9036-A665-7178-425D-073EA886C2D5}"/>
              </a:ext>
            </a:extLst>
          </p:cNvPr>
          <p:cNvCxnSpPr>
            <a:cxnSpLocks/>
          </p:cNvCxnSpPr>
          <p:nvPr/>
        </p:nvCxnSpPr>
        <p:spPr>
          <a:xfrm>
            <a:off x="8242618" y="2219660"/>
            <a:ext cx="963290" cy="614582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9" name="Straight Connector 88">
            <a:extLst>
              <a:ext uri="{FF2B5EF4-FFF2-40B4-BE49-F238E27FC236}">
                <a16:creationId xmlns:a16="http://schemas.microsoft.com/office/drawing/2014/main" id="{3D7CE71E-9FA0-67DE-8FE2-4172862431FE}"/>
              </a:ext>
            </a:extLst>
          </p:cNvPr>
          <p:cNvCxnSpPr>
            <a:cxnSpLocks/>
          </p:cNvCxnSpPr>
          <p:nvPr/>
        </p:nvCxnSpPr>
        <p:spPr>
          <a:xfrm flipV="1">
            <a:off x="7961284" y="1498845"/>
            <a:ext cx="1619075" cy="615707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1" name="Straight Connector 90">
            <a:extLst>
              <a:ext uri="{FF2B5EF4-FFF2-40B4-BE49-F238E27FC236}">
                <a16:creationId xmlns:a16="http://schemas.microsoft.com/office/drawing/2014/main" id="{890990F2-2E20-BD5F-665E-4B6C625DC8A3}"/>
              </a:ext>
            </a:extLst>
          </p:cNvPr>
          <p:cNvCxnSpPr>
            <a:cxnSpLocks/>
          </p:cNvCxnSpPr>
          <p:nvPr/>
        </p:nvCxnSpPr>
        <p:spPr>
          <a:xfrm flipV="1">
            <a:off x="8031824" y="1503122"/>
            <a:ext cx="1619075" cy="615707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2" name="Straight Connector 91">
            <a:extLst>
              <a:ext uri="{FF2B5EF4-FFF2-40B4-BE49-F238E27FC236}">
                <a16:creationId xmlns:a16="http://schemas.microsoft.com/office/drawing/2014/main" id="{61744F88-EC0E-BF23-7C91-899459ABB300}"/>
              </a:ext>
            </a:extLst>
          </p:cNvPr>
          <p:cNvCxnSpPr>
            <a:cxnSpLocks/>
          </p:cNvCxnSpPr>
          <p:nvPr/>
        </p:nvCxnSpPr>
        <p:spPr>
          <a:xfrm flipV="1">
            <a:off x="8146477" y="1507802"/>
            <a:ext cx="1619075" cy="615707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3" name="Straight Connector 92">
            <a:extLst>
              <a:ext uri="{FF2B5EF4-FFF2-40B4-BE49-F238E27FC236}">
                <a16:creationId xmlns:a16="http://schemas.microsoft.com/office/drawing/2014/main" id="{BE92EBCB-04D4-8BA8-C5EB-3C57D73279B0}"/>
              </a:ext>
            </a:extLst>
          </p:cNvPr>
          <p:cNvCxnSpPr>
            <a:cxnSpLocks/>
          </p:cNvCxnSpPr>
          <p:nvPr/>
        </p:nvCxnSpPr>
        <p:spPr>
          <a:xfrm flipV="1">
            <a:off x="8273236" y="1507399"/>
            <a:ext cx="1619075" cy="615707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4" name="Straight Connector 93">
            <a:extLst>
              <a:ext uri="{FF2B5EF4-FFF2-40B4-BE49-F238E27FC236}">
                <a16:creationId xmlns:a16="http://schemas.microsoft.com/office/drawing/2014/main" id="{367C48B3-45A3-8027-D033-2D64A1AACC91}"/>
              </a:ext>
            </a:extLst>
          </p:cNvPr>
          <p:cNvCxnSpPr>
            <a:cxnSpLocks/>
          </p:cNvCxnSpPr>
          <p:nvPr/>
        </p:nvCxnSpPr>
        <p:spPr>
          <a:xfrm>
            <a:off x="8191753" y="780545"/>
            <a:ext cx="1388606" cy="600879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6" name="Straight Connector 95">
            <a:extLst>
              <a:ext uri="{FF2B5EF4-FFF2-40B4-BE49-F238E27FC236}">
                <a16:creationId xmlns:a16="http://schemas.microsoft.com/office/drawing/2014/main" id="{7F11281B-717E-BB6B-D85C-E59ECCFC372D}"/>
              </a:ext>
            </a:extLst>
          </p:cNvPr>
          <p:cNvCxnSpPr>
            <a:cxnSpLocks/>
          </p:cNvCxnSpPr>
          <p:nvPr/>
        </p:nvCxnSpPr>
        <p:spPr>
          <a:xfrm>
            <a:off x="8345109" y="768975"/>
            <a:ext cx="1388606" cy="600879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7" name="Straight Connector 96">
            <a:extLst>
              <a:ext uri="{FF2B5EF4-FFF2-40B4-BE49-F238E27FC236}">
                <a16:creationId xmlns:a16="http://schemas.microsoft.com/office/drawing/2014/main" id="{C045CC95-CA36-62C6-0869-33DFE7BECFA3}"/>
              </a:ext>
            </a:extLst>
          </p:cNvPr>
          <p:cNvCxnSpPr>
            <a:cxnSpLocks/>
          </p:cNvCxnSpPr>
          <p:nvPr/>
        </p:nvCxnSpPr>
        <p:spPr>
          <a:xfrm>
            <a:off x="8505207" y="774366"/>
            <a:ext cx="1388606" cy="600879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8" name="Straight Connector 97">
            <a:extLst>
              <a:ext uri="{FF2B5EF4-FFF2-40B4-BE49-F238E27FC236}">
                <a16:creationId xmlns:a16="http://schemas.microsoft.com/office/drawing/2014/main" id="{2071BB59-F61C-D532-7376-221D0379EDFE}"/>
              </a:ext>
            </a:extLst>
          </p:cNvPr>
          <p:cNvCxnSpPr>
            <a:cxnSpLocks/>
          </p:cNvCxnSpPr>
          <p:nvPr/>
        </p:nvCxnSpPr>
        <p:spPr>
          <a:xfrm flipV="1">
            <a:off x="6659438" y="2959828"/>
            <a:ext cx="1613798" cy="58882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0" name="Straight Connector 99">
            <a:extLst>
              <a:ext uri="{FF2B5EF4-FFF2-40B4-BE49-F238E27FC236}">
                <a16:creationId xmlns:a16="http://schemas.microsoft.com/office/drawing/2014/main" id="{5BD75F1C-17C8-644B-5492-63C9C8B17D68}"/>
              </a:ext>
            </a:extLst>
          </p:cNvPr>
          <p:cNvCxnSpPr>
            <a:cxnSpLocks/>
          </p:cNvCxnSpPr>
          <p:nvPr/>
        </p:nvCxnSpPr>
        <p:spPr>
          <a:xfrm flipV="1">
            <a:off x="6783109" y="2959510"/>
            <a:ext cx="1613798" cy="58882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1" name="Straight Connector 100">
            <a:extLst>
              <a:ext uri="{FF2B5EF4-FFF2-40B4-BE49-F238E27FC236}">
                <a16:creationId xmlns:a16="http://schemas.microsoft.com/office/drawing/2014/main" id="{B29691BB-090A-50F0-58F8-7C19A5AEE57C}"/>
              </a:ext>
            </a:extLst>
          </p:cNvPr>
          <p:cNvCxnSpPr>
            <a:cxnSpLocks/>
          </p:cNvCxnSpPr>
          <p:nvPr/>
        </p:nvCxnSpPr>
        <p:spPr>
          <a:xfrm flipV="1">
            <a:off x="7211843" y="2973367"/>
            <a:ext cx="1613798" cy="58882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2" name="Straight Connector 101">
            <a:extLst>
              <a:ext uri="{FF2B5EF4-FFF2-40B4-BE49-F238E27FC236}">
                <a16:creationId xmlns:a16="http://schemas.microsoft.com/office/drawing/2014/main" id="{A79C3E30-90A5-E43B-1E44-AC0FEBFC11EC}"/>
              </a:ext>
            </a:extLst>
          </p:cNvPr>
          <p:cNvCxnSpPr>
            <a:cxnSpLocks/>
          </p:cNvCxnSpPr>
          <p:nvPr/>
        </p:nvCxnSpPr>
        <p:spPr>
          <a:xfrm flipV="1">
            <a:off x="7289844" y="2966280"/>
            <a:ext cx="1613798" cy="58882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3" name="Straight Connector 102">
            <a:extLst>
              <a:ext uri="{FF2B5EF4-FFF2-40B4-BE49-F238E27FC236}">
                <a16:creationId xmlns:a16="http://schemas.microsoft.com/office/drawing/2014/main" id="{2464AEFC-7C74-3D37-112A-F2D2EFBC75C1}"/>
              </a:ext>
            </a:extLst>
          </p:cNvPr>
          <p:cNvCxnSpPr>
            <a:cxnSpLocks/>
          </p:cNvCxnSpPr>
          <p:nvPr/>
        </p:nvCxnSpPr>
        <p:spPr>
          <a:xfrm flipV="1">
            <a:off x="7342216" y="2972732"/>
            <a:ext cx="1613798" cy="58882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4" name="Straight Connector 103">
            <a:extLst>
              <a:ext uri="{FF2B5EF4-FFF2-40B4-BE49-F238E27FC236}">
                <a16:creationId xmlns:a16="http://schemas.microsoft.com/office/drawing/2014/main" id="{40F46051-EE1C-BB65-A741-E3A4E68F2C8C}"/>
              </a:ext>
            </a:extLst>
          </p:cNvPr>
          <p:cNvCxnSpPr>
            <a:cxnSpLocks/>
          </p:cNvCxnSpPr>
          <p:nvPr/>
        </p:nvCxnSpPr>
        <p:spPr>
          <a:xfrm flipV="1">
            <a:off x="7485623" y="2959510"/>
            <a:ext cx="1613798" cy="58882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5" name="Straight Connector 104">
            <a:extLst>
              <a:ext uri="{FF2B5EF4-FFF2-40B4-BE49-F238E27FC236}">
                <a16:creationId xmlns:a16="http://schemas.microsoft.com/office/drawing/2014/main" id="{14A60AE1-1E25-CFDB-177C-DD872E1FEAAA}"/>
              </a:ext>
            </a:extLst>
          </p:cNvPr>
          <p:cNvCxnSpPr>
            <a:cxnSpLocks/>
          </p:cNvCxnSpPr>
          <p:nvPr/>
        </p:nvCxnSpPr>
        <p:spPr>
          <a:xfrm flipV="1">
            <a:off x="7583974" y="2970977"/>
            <a:ext cx="1613798" cy="58882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6" name="Straight Connector 105">
            <a:extLst>
              <a:ext uri="{FF2B5EF4-FFF2-40B4-BE49-F238E27FC236}">
                <a16:creationId xmlns:a16="http://schemas.microsoft.com/office/drawing/2014/main" id="{C3EC6654-AEAD-0B81-30BA-815E774334D1}"/>
              </a:ext>
            </a:extLst>
          </p:cNvPr>
          <p:cNvCxnSpPr>
            <a:cxnSpLocks/>
          </p:cNvCxnSpPr>
          <p:nvPr/>
        </p:nvCxnSpPr>
        <p:spPr>
          <a:xfrm>
            <a:off x="6652547" y="3670476"/>
            <a:ext cx="852791" cy="61651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8" name="Straight Connector 107">
            <a:extLst>
              <a:ext uri="{FF2B5EF4-FFF2-40B4-BE49-F238E27FC236}">
                <a16:creationId xmlns:a16="http://schemas.microsoft.com/office/drawing/2014/main" id="{251BF848-2EA3-4D5A-3B07-A7EFE4458FEB}"/>
              </a:ext>
            </a:extLst>
          </p:cNvPr>
          <p:cNvCxnSpPr>
            <a:cxnSpLocks/>
          </p:cNvCxnSpPr>
          <p:nvPr/>
        </p:nvCxnSpPr>
        <p:spPr>
          <a:xfrm>
            <a:off x="6768809" y="3666453"/>
            <a:ext cx="852791" cy="61651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9" name="Straight Connector 108">
            <a:extLst>
              <a:ext uri="{FF2B5EF4-FFF2-40B4-BE49-F238E27FC236}">
                <a16:creationId xmlns:a16="http://schemas.microsoft.com/office/drawing/2014/main" id="{36B157A9-39D7-D6AF-147D-C601AAD04C93}"/>
              </a:ext>
            </a:extLst>
          </p:cNvPr>
          <p:cNvCxnSpPr>
            <a:cxnSpLocks/>
          </p:cNvCxnSpPr>
          <p:nvPr/>
        </p:nvCxnSpPr>
        <p:spPr>
          <a:xfrm>
            <a:off x="7243952" y="3679051"/>
            <a:ext cx="852791" cy="61651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0" name="Straight Connector 109">
            <a:extLst>
              <a:ext uri="{FF2B5EF4-FFF2-40B4-BE49-F238E27FC236}">
                <a16:creationId xmlns:a16="http://schemas.microsoft.com/office/drawing/2014/main" id="{5634CDDC-907F-FF45-8B18-E299AE4138CB}"/>
              </a:ext>
            </a:extLst>
          </p:cNvPr>
          <p:cNvCxnSpPr>
            <a:cxnSpLocks/>
          </p:cNvCxnSpPr>
          <p:nvPr/>
        </p:nvCxnSpPr>
        <p:spPr>
          <a:xfrm>
            <a:off x="7319927" y="3672905"/>
            <a:ext cx="826550" cy="610064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2" name="Straight Connector 111">
            <a:extLst>
              <a:ext uri="{FF2B5EF4-FFF2-40B4-BE49-F238E27FC236}">
                <a16:creationId xmlns:a16="http://schemas.microsoft.com/office/drawing/2014/main" id="{AC2C1EFE-FDC6-FF87-8BA4-F15C1A6AA46F}"/>
              </a:ext>
            </a:extLst>
          </p:cNvPr>
          <p:cNvCxnSpPr>
            <a:cxnSpLocks/>
          </p:cNvCxnSpPr>
          <p:nvPr/>
        </p:nvCxnSpPr>
        <p:spPr>
          <a:xfrm>
            <a:off x="7440132" y="3665818"/>
            <a:ext cx="826550" cy="610064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3" name="Straight Connector 112">
            <a:extLst>
              <a:ext uri="{FF2B5EF4-FFF2-40B4-BE49-F238E27FC236}">
                <a16:creationId xmlns:a16="http://schemas.microsoft.com/office/drawing/2014/main" id="{F7204E15-EA51-D19A-66A4-20C17C2A6D7B}"/>
              </a:ext>
            </a:extLst>
          </p:cNvPr>
          <p:cNvCxnSpPr>
            <a:cxnSpLocks/>
          </p:cNvCxnSpPr>
          <p:nvPr/>
        </p:nvCxnSpPr>
        <p:spPr>
          <a:xfrm>
            <a:off x="7545339" y="3665818"/>
            <a:ext cx="826550" cy="610064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4" name="Straight Connector 113">
            <a:extLst>
              <a:ext uri="{FF2B5EF4-FFF2-40B4-BE49-F238E27FC236}">
                <a16:creationId xmlns:a16="http://schemas.microsoft.com/office/drawing/2014/main" id="{0C6CB64A-E5E3-F833-07F6-E8430AC54532}"/>
              </a:ext>
            </a:extLst>
          </p:cNvPr>
          <p:cNvCxnSpPr>
            <a:cxnSpLocks/>
          </p:cNvCxnSpPr>
          <p:nvPr/>
        </p:nvCxnSpPr>
        <p:spPr>
          <a:xfrm>
            <a:off x="7510109" y="4400768"/>
            <a:ext cx="694934" cy="601677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6" name="Straight Connector 115">
            <a:extLst>
              <a:ext uri="{FF2B5EF4-FFF2-40B4-BE49-F238E27FC236}">
                <a16:creationId xmlns:a16="http://schemas.microsoft.com/office/drawing/2014/main" id="{69880C1A-0ACE-11F7-ECE5-CF28FB3AB96D}"/>
              </a:ext>
            </a:extLst>
          </p:cNvPr>
          <p:cNvCxnSpPr>
            <a:cxnSpLocks/>
          </p:cNvCxnSpPr>
          <p:nvPr/>
        </p:nvCxnSpPr>
        <p:spPr>
          <a:xfrm>
            <a:off x="7630336" y="4407855"/>
            <a:ext cx="694934" cy="601677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7" name="Straight Connector 116">
            <a:extLst>
              <a:ext uri="{FF2B5EF4-FFF2-40B4-BE49-F238E27FC236}">
                <a16:creationId xmlns:a16="http://schemas.microsoft.com/office/drawing/2014/main" id="{D501C89F-09C2-EF57-ACC1-4D3B5FC74BCD}"/>
              </a:ext>
            </a:extLst>
          </p:cNvPr>
          <p:cNvCxnSpPr>
            <a:cxnSpLocks/>
          </p:cNvCxnSpPr>
          <p:nvPr/>
        </p:nvCxnSpPr>
        <p:spPr>
          <a:xfrm>
            <a:off x="8148178" y="4396181"/>
            <a:ext cx="753366" cy="606264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9" name="Straight Connector 118">
            <a:extLst>
              <a:ext uri="{FF2B5EF4-FFF2-40B4-BE49-F238E27FC236}">
                <a16:creationId xmlns:a16="http://schemas.microsoft.com/office/drawing/2014/main" id="{182A1585-7C2A-86FC-0BBD-63F753807872}"/>
              </a:ext>
            </a:extLst>
          </p:cNvPr>
          <p:cNvCxnSpPr>
            <a:cxnSpLocks/>
          </p:cNvCxnSpPr>
          <p:nvPr/>
        </p:nvCxnSpPr>
        <p:spPr>
          <a:xfrm>
            <a:off x="8230862" y="4407855"/>
            <a:ext cx="753366" cy="606264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0" name="Straight Connector 119">
            <a:extLst>
              <a:ext uri="{FF2B5EF4-FFF2-40B4-BE49-F238E27FC236}">
                <a16:creationId xmlns:a16="http://schemas.microsoft.com/office/drawing/2014/main" id="{AA9B411B-05CD-1A32-DA18-2C40D0C21359}"/>
              </a:ext>
            </a:extLst>
          </p:cNvPr>
          <p:cNvCxnSpPr>
            <a:cxnSpLocks/>
          </p:cNvCxnSpPr>
          <p:nvPr/>
        </p:nvCxnSpPr>
        <p:spPr>
          <a:xfrm>
            <a:off x="8277752" y="4413710"/>
            <a:ext cx="753366" cy="606264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1" name="Straight Connector 120">
            <a:extLst>
              <a:ext uri="{FF2B5EF4-FFF2-40B4-BE49-F238E27FC236}">
                <a16:creationId xmlns:a16="http://schemas.microsoft.com/office/drawing/2014/main" id="{A1D31AD8-2517-87BA-8F3E-11923B72F5E2}"/>
              </a:ext>
            </a:extLst>
          </p:cNvPr>
          <p:cNvCxnSpPr>
            <a:cxnSpLocks/>
          </p:cNvCxnSpPr>
          <p:nvPr/>
        </p:nvCxnSpPr>
        <p:spPr>
          <a:xfrm>
            <a:off x="8369983" y="4402000"/>
            <a:ext cx="753366" cy="606264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2" name="Straight Connector 121">
            <a:extLst>
              <a:ext uri="{FF2B5EF4-FFF2-40B4-BE49-F238E27FC236}">
                <a16:creationId xmlns:a16="http://schemas.microsoft.com/office/drawing/2014/main" id="{90E6E8FD-F91E-73B4-8E43-74847A92F624}"/>
              </a:ext>
            </a:extLst>
          </p:cNvPr>
          <p:cNvCxnSpPr>
            <a:cxnSpLocks/>
          </p:cNvCxnSpPr>
          <p:nvPr/>
        </p:nvCxnSpPr>
        <p:spPr>
          <a:xfrm flipV="1">
            <a:off x="7820609" y="5134099"/>
            <a:ext cx="1377163" cy="59178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5" name="Straight Connector 124">
            <a:extLst>
              <a:ext uri="{FF2B5EF4-FFF2-40B4-BE49-F238E27FC236}">
                <a16:creationId xmlns:a16="http://schemas.microsoft.com/office/drawing/2014/main" id="{5D7F13EA-FFCF-A574-3F67-5214D50FAB96}"/>
              </a:ext>
            </a:extLst>
          </p:cNvPr>
          <p:cNvCxnSpPr>
            <a:cxnSpLocks/>
          </p:cNvCxnSpPr>
          <p:nvPr/>
        </p:nvCxnSpPr>
        <p:spPr>
          <a:xfrm flipV="1">
            <a:off x="7710383" y="5135854"/>
            <a:ext cx="1377163" cy="59178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6" name="Straight Connector 125">
            <a:extLst>
              <a:ext uri="{FF2B5EF4-FFF2-40B4-BE49-F238E27FC236}">
                <a16:creationId xmlns:a16="http://schemas.microsoft.com/office/drawing/2014/main" id="{9F38BCFB-A471-7471-A2B1-039571137D14}"/>
              </a:ext>
            </a:extLst>
          </p:cNvPr>
          <p:cNvCxnSpPr>
            <a:cxnSpLocks/>
          </p:cNvCxnSpPr>
          <p:nvPr/>
        </p:nvCxnSpPr>
        <p:spPr>
          <a:xfrm flipV="1">
            <a:off x="7670347" y="5128767"/>
            <a:ext cx="1377163" cy="59178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7" name="Straight Connector 126">
            <a:extLst>
              <a:ext uri="{FF2B5EF4-FFF2-40B4-BE49-F238E27FC236}">
                <a16:creationId xmlns:a16="http://schemas.microsoft.com/office/drawing/2014/main" id="{FDCA5A84-21ED-04F3-CFCF-893DFF228869}"/>
              </a:ext>
            </a:extLst>
          </p:cNvPr>
          <p:cNvCxnSpPr>
            <a:cxnSpLocks/>
          </p:cNvCxnSpPr>
          <p:nvPr/>
        </p:nvCxnSpPr>
        <p:spPr>
          <a:xfrm flipV="1">
            <a:off x="7569705" y="5135854"/>
            <a:ext cx="1377163" cy="59178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8" name="Straight Connector 127">
            <a:extLst>
              <a:ext uri="{FF2B5EF4-FFF2-40B4-BE49-F238E27FC236}">
                <a16:creationId xmlns:a16="http://schemas.microsoft.com/office/drawing/2014/main" id="{4EDB2431-23C7-14E1-FD23-03805D390FBB}"/>
              </a:ext>
            </a:extLst>
          </p:cNvPr>
          <p:cNvCxnSpPr>
            <a:cxnSpLocks/>
          </p:cNvCxnSpPr>
          <p:nvPr/>
        </p:nvCxnSpPr>
        <p:spPr>
          <a:xfrm flipV="1">
            <a:off x="6783109" y="5141977"/>
            <a:ext cx="1586874" cy="59275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0" name="Straight Connector 129">
            <a:extLst>
              <a:ext uri="{FF2B5EF4-FFF2-40B4-BE49-F238E27FC236}">
                <a16:creationId xmlns:a16="http://schemas.microsoft.com/office/drawing/2014/main" id="{63ED64DA-F229-3CC8-EF30-717F77EB9D1C}"/>
              </a:ext>
            </a:extLst>
          </p:cNvPr>
          <p:cNvCxnSpPr>
            <a:cxnSpLocks/>
          </p:cNvCxnSpPr>
          <p:nvPr/>
        </p:nvCxnSpPr>
        <p:spPr>
          <a:xfrm flipV="1">
            <a:off x="6671412" y="5116600"/>
            <a:ext cx="1586874" cy="59275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1" name="Straight Connector 130">
            <a:extLst>
              <a:ext uri="{FF2B5EF4-FFF2-40B4-BE49-F238E27FC236}">
                <a16:creationId xmlns:a16="http://schemas.microsoft.com/office/drawing/2014/main" id="{E1B010BE-8A63-019C-CEF5-DAC73C588DD7}"/>
              </a:ext>
            </a:extLst>
          </p:cNvPr>
          <p:cNvCxnSpPr>
            <a:cxnSpLocks/>
          </p:cNvCxnSpPr>
          <p:nvPr/>
        </p:nvCxnSpPr>
        <p:spPr>
          <a:xfrm>
            <a:off x="4087400" y="770551"/>
            <a:ext cx="54092" cy="610873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3" name="Straight Connector 132">
            <a:extLst>
              <a:ext uri="{FF2B5EF4-FFF2-40B4-BE49-F238E27FC236}">
                <a16:creationId xmlns:a16="http://schemas.microsoft.com/office/drawing/2014/main" id="{65C45890-559F-9E47-6985-2E892CAA6E81}"/>
              </a:ext>
            </a:extLst>
          </p:cNvPr>
          <p:cNvCxnSpPr>
            <a:cxnSpLocks/>
          </p:cNvCxnSpPr>
          <p:nvPr/>
        </p:nvCxnSpPr>
        <p:spPr>
          <a:xfrm flipH="1">
            <a:off x="3922885" y="1502853"/>
            <a:ext cx="219368" cy="594687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5" name="Straight Connector 134">
            <a:extLst>
              <a:ext uri="{FF2B5EF4-FFF2-40B4-BE49-F238E27FC236}">
                <a16:creationId xmlns:a16="http://schemas.microsoft.com/office/drawing/2014/main" id="{CF82105A-0A9E-DEFE-5050-64F1DEC91329}"/>
              </a:ext>
            </a:extLst>
          </p:cNvPr>
          <p:cNvCxnSpPr>
            <a:cxnSpLocks/>
          </p:cNvCxnSpPr>
          <p:nvPr/>
        </p:nvCxnSpPr>
        <p:spPr>
          <a:xfrm>
            <a:off x="3929398" y="2224782"/>
            <a:ext cx="153580" cy="606257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7" name="Straight Connector 136">
            <a:extLst>
              <a:ext uri="{FF2B5EF4-FFF2-40B4-BE49-F238E27FC236}">
                <a16:creationId xmlns:a16="http://schemas.microsoft.com/office/drawing/2014/main" id="{952A1978-C733-E145-ACB6-09A280F4B9FB}"/>
              </a:ext>
            </a:extLst>
          </p:cNvPr>
          <p:cNvCxnSpPr>
            <a:cxnSpLocks/>
          </p:cNvCxnSpPr>
          <p:nvPr/>
        </p:nvCxnSpPr>
        <p:spPr>
          <a:xfrm flipH="1">
            <a:off x="3727616" y="2954919"/>
            <a:ext cx="371944" cy="593099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9" name="Straight Connector 138">
            <a:extLst>
              <a:ext uri="{FF2B5EF4-FFF2-40B4-BE49-F238E27FC236}">
                <a16:creationId xmlns:a16="http://schemas.microsoft.com/office/drawing/2014/main" id="{6F7FC23F-F9BD-5B0A-18A2-1EDB0CD509D1}"/>
              </a:ext>
            </a:extLst>
          </p:cNvPr>
          <p:cNvCxnSpPr>
            <a:cxnSpLocks/>
          </p:cNvCxnSpPr>
          <p:nvPr/>
        </p:nvCxnSpPr>
        <p:spPr>
          <a:xfrm flipH="1">
            <a:off x="3693776" y="3668695"/>
            <a:ext cx="45412" cy="607187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1" name="Straight Connector 140">
            <a:extLst>
              <a:ext uri="{FF2B5EF4-FFF2-40B4-BE49-F238E27FC236}">
                <a16:creationId xmlns:a16="http://schemas.microsoft.com/office/drawing/2014/main" id="{E99A1B59-0678-D048-D93B-96C85DD4FFB0}"/>
              </a:ext>
            </a:extLst>
          </p:cNvPr>
          <p:cNvCxnSpPr>
            <a:cxnSpLocks/>
          </p:cNvCxnSpPr>
          <p:nvPr/>
        </p:nvCxnSpPr>
        <p:spPr>
          <a:xfrm flipH="1">
            <a:off x="3673331" y="4401585"/>
            <a:ext cx="4325" cy="60086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3" name="Straight Connector 142">
            <a:extLst>
              <a:ext uri="{FF2B5EF4-FFF2-40B4-BE49-F238E27FC236}">
                <a16:creationId xmlns:a16="http://schemas.microsoft.com/office/drawing/2014/main" id="{18F32B85-722E-5609-F458-E7A4804676F4}"/>
              </a:ext>
            </a:extLst>
          </p:cNvPr>
          <p:cNvCxnSpPr>
            <a:cxnSpLocks/>
          </p:cNvCxnSpPr>
          <p:nvPr/>
        </p:nvCxnSpPr>
        <p:spPr>
          <a:xfrm>
            <a:off x="3886492" y="769368"/>
            <a:ext cx="54092" cy="610873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4" name="Straight Connector 143">
            <a:extLst>
              <a:ext uri="{FF2B5EF4-FFF2-40B4-BE49-F238E27FC236}">
                <a16:creationId xmlns:a16="http://schemas.microsoft.com/office/drawing/2014/main" id="{22CD6E82-C410-C0D3-AC82-6EC86A92C599}"/>
              </a:ext>
            </a:extLst>
          </p:cNvPr>
          <p:cNvCxnSpPr>
            <a:cxnSpLocks/>
          </p:cNvCxnSpPr>
          <p:nvPr/>
        </p:nvCxnSpPr>
        <p:spPr>
          <a:xfrm>
            <a:off x="3856137" y="777195"/>
            <a:ext cx="54092" cy="610873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5" name="Straight Connector 144">
            <a:extLst>
              <a:ext uri="{FF2B5EF4-FFF2-40B4-BE49-F238E27FC236}">
                <a16:creationId xmlns:a16="http://schemas.microsoft.com/office/drawing/2014/main" id="{A82DCA41-2B2F-8571-F1A0-E96CAEA2BD14}"/>
              </a:ext>
            </a:extLst>
          </p:cNvPr>
          <p:cNvCxnSpPr>
            <a:cxnSpLocks/>
          </p:cNvCxnSpPr>
          <p:nvPr/>
        </p:nvCxnSpPr>
        <p:spPr>
          <a:xfrm>
            <a:off x="3752351" y="777195"/>
            <a:ext cx="54092" cy="610873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6" name="Straight Connector 145">
            <a:extLst>
              <a:ext uri="{FF2B5EF4-FFF2-40B4-BE49-F238E27FC236}">
                <a16:creationId xmlns:a16="http://schemas.microsoft.com/office/drawing/2014/main" id="{7C02ABFE-D0D6-F6E2-C84D-DB8490E84928}"/>
              </a:ext>
            </a:extLst>
          </p:cNvPr>
          <p:cNvCxnSpPr>
            <a:cxnSpLocks/>
          </p:cNvCxnSpPr>
          <p:nvPr/>
        </p:nvCxnSpPr>
        <p:spPr>
          <a:xfrm flipH="1">
            <a:off x="3741867" y="1516460"/>
            <a:ext cx="219368" cy="594687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7" name="Straight Connector 146">
            <a:extLst>
              <a:ext uri="{FF2B5EF4-FFF2-40B4-BE49-F238E27FC236}">
                <a16:creationId xmlns:a16="http://schemas.microsoft.com/office/drawing/2014/main" id="{687284DE-0357-1CCE-CAC0-F073654B37CE}"/>
              </a:ext>
            </a:extLst>
          </p:cNvPr>
          <p:cNvCxnSpPr>
            <a:cxnSpLocks/>
          </p:cNvCxnSpPr>
          <p:nvPr/>
        </p:nvCxnSpPr>
        <p:spPr>
          <a:xfrm flipH="1">
            <a:off x="3698548" y="1516460"/>
            <a:ext cx="219368" cy="594687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8" name="Straight Connector 147">
            <a:extLst>
              <a:ext uri="{FF2B5EF4-FFF2-40B4-BE49-F238E27FC236}">
                <a16:creationId xmlns:a16="http://schemas.microsoft.com/office/drawing/2014/main" id="{CC77F8E3-017C-EFEB-4580-A0C4B10A32C0}"/>
              </a:ext>
            </a:extLst>
          </p:cNvPr>
          <p:cNvCxnSpPr>
            <a:cxnSpLocks/>
          </p:cNvCxnSpPr>
          <p:nvPr/>
        </p:nvCxnSpPr>
        <p:spPr>
          <a:xfrm flipH="1">
            <a:off x="3654868" y="1504236"/>
            <a:ext cx="219368" cy="594687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9" name="Straight Connector 148">
            <a:extLst>
              <a:ext uri="{FF2B5EF4-FFF2-40B4-BE49-F238E27FC236}">
                <a16:creationId xmlns:a16="http://schemas.microsoft.com/office/drawing/2014/main" id="{206C4AD2-F7EB-F81A-39A9-0A03884F10DA}"/>
              </a:ext>
            </a:extLst>
          </p:cNvPr>
          <p:cNvCxnSpPr>
            <a:cxnSpLocks/>
          </p:cNvCxnSpPr>
          <p:nvPr/>
        </p:nvCxnSpPr>
        <p:spPr>
          <a:xfrm flipH="1">
            <a:off x="3587075" y="1517634"/>
            <a:ext cx="219368" cy="594687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0" name="Straight Connector 149">
            <a:extLst>
              <a:ext uri="{FF2B5EF4-FFF2-40B4-BE49-F238E27FC236}">
                <a16:creationId xmlns:a16="http://schemas.microsoft.com/office/drawing/2014/main" id="{ADEA0C46-8D47-5ECB-F6DA-01E183CF2499}"/>
              </a:ext>
            </a:extLst>
          </p:cNvPr>
          <p:cNvCxnSpPr>
            <a:cxnSpLocks/>
          </p:cNvCxnSpPr>
          <p:nvPr/>
        </p:nvCxnSpPr>
        <p:spPr>
          <a:xfrm>
            <a:off x="3581687" y="2230274"/>
            <a:ext cx="153580" cy="606257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1" name="Straight Connector 150">
            <a:extLst>
              <a:ext uri="{FF2B5EF4-FFF2-40B4-BE49-F238E27FC236}">
                <a16:creationId xmlns:a16="http://schemas.microsoft.com/office/drawing/2014/main" id="{26F75EFB-279A-0FC7-D9E8-4A64B3735301}"/>
              </a:ext>
            </a:extLst>
          </p:cNvPr>
          <p:cNvCxnSpPr>
            <a:cxnSpLocks/>
          </p:cNvCxnSpPr>
          <p:nvPr/>
        </p:nvCxnSpPr>
        <p:spPr>
          <a:xfrm>
            <a:off x="3633413" y="2218809"/>
            <a:ext cx="153580" cy="606257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2" name="Straight Connector 151">
            <a:extLst>
              <a:ext uri="{FF2B5EF4-FFF2-40B4-BE49-F238E27FC236}">
                <a16:creationId xmlns:a16="http://schemas.microsoft.com/office/drawing/2014/main" id="{B59640DF-B979-B164-251E-C8F7BEAF26C6}"/>
              </a:ext>
            </a:extLst>
          </p:cNvPr>
          <p:cNvCxnSpPr>
            <a:cxnSpLocks/>
          </p:cNvCxnSpPr>
          <p:nvPr/>
        </p:nvCxnSpPr>
        <p:spPr>
          <a:xfrm>
            <a:off x="3678598" y="2225274"/>
            <a:ext cx="153580" cy="606257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3" name="Straight Connector 152">
            <a:extLst>
              <a:ext uri="{FF2B5EF4-FFF2-40B4-BE49-F238E27FC236}">
                <a16:creationId xmlns:a16="http://schemas.microsoft.com/office/drawing/2014/main" id="{76F04282-F1F6-DC80-EAD3-E0E54CB6E61F}"/>
              </a:ext>
            </a:extLst>
          </p:cNvPr>
          <p:cNvCxnSpPr>
            <a:cxnSpLocks/>
          </p:cNvCxnSpPr>
          <p:nvPr/>
        </p:nvCxnSpPr>
        <p:spPr>
          <a:xfrm>
            <a:off x="3716872" y="2226961"/>
            <a:ext cx="153580" cy="606257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4" name="Straight Connector 153">
            <a:extLst>
              <a:ext uri="{FF2B5EF4-FFF2-40B4-BE49-F238E27FC236}">
                <a16:creationId xmlns:a16="http://schemas.microsoft.com/office/drawing/2014/main" id="{385F6EF7-E03D-5150-96C2-AD8978BDB2A4}"/>
              </a:ext>
            </a:extLst>
          </p:cNvPr>
          <p:cNvCxnSpPr>
            <a:cxnSpLocks/>
          </p:cNvCxnSpPr>
          <p:nvPr/>
        </p:nvCxnSpPr>
        <p:spPr>
          <a:xfrm flipH="1">
            <a:off x="3519036" y="2962007"/>
            <a:ext cx="371944" cy="593099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5" name="Straight Connector 154">
            <a:extLst>
              <a:ext uri="{FF2B5EF4-FFF2-40B4-BE49-F238E27FC236}">
                <a16:creationId xmlns:a16="http://schemas.microsoft.com/office/drawing/2014/main" id="{18DD7804-3756-8EBD-9437-A94FFE0B2BDB}"/>
              </a:ext>
            </a:extLst>
          </p:cNvPr>
          <p:cNvCxnSpPr>
            <a:cxnSpLocks/>
          </p:cNvCxnSpPr>
          <p:nvPr/>
        </p:nvCxnSpPr>
        <p:spPr>
          <a:xfrm flipH="1">
            <a:off x="3488187" y="2964086"/>
            <a:ext cx="371944" cy="593099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6" name="Straight Connector 155">
            <a:extLst>
              <a:ext uri="{FF2B5EF4-FFF2-40B4-BE49-F238E27FC236}">
                <a16:creationId xmlns:a16="http://schemas.microsoft.com/office/drawing/2014/main" id="{8C2525B3-8565-FADD-A4A9-1C63F0AB41A6}"/>
              </a:ext>
            </a:extLst>
          </p:cNvPr>
          <p:cNvCxnSpPr>
            <a:cxnSpLocks/>
          </p:cNvCxnSpPr>
          <p:nvPr/>
        </p:nvCxnSpPr>
        <p:spPr>
          <a:xfrm flipH="1">
            <a:off x="3450397" y="2963572"/>
            <a:ext cx="371944" cy="593099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7" name="Straight Connector 156">
            <a:extLst>
              <a:ext uri="{FF2B5EF4-FFF2-40B4-BE49-F238E27FC236}">
                <a16:creationId xmlns:a16="http://schemas.microsoft.com/office/drawing/2014/main" id="{D32B3FBF-FDB2-2ED1-5C52-D76DF79E6594}"/>
              </a:ext>
            </a:extLst>
          </p:cNvPr>
          <p:cNvCxnSpPr>
            <a:cxnSpLocks/>
          </p:cNvCxnSpPr>
          <p:nvPr/>
        </p:nvCxnSpPr>
        <p:spPr>
          <a:xfrm flipH="1">
            <a:off x="3382052" y="2956609"/>
            <a:ext cx="371944" cy="593099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8" name="Straight Connector 157">
            <a:extLst>
              <a:ext uri="{FF2B5EF4-FFF2-40B4-BE49-F238E27FC236}">
                <a16:creationId xmlns:a16="http://schemas.microsoft.com/office/drawing/2014/main" id="{446868DA-F7B3-51EA-36C4-2EF94D463388}"/>
              </a:ext>
            </a:extLst>
          </p:cNvPr>
          <p:cNvCxnSpPr>
            <a:cxnSpLocks/>
          </p:cNvCxnSpPr>
          <p:nvPr/>
        </p:nvCxnSpPr>
        <p:spPr>
          <a:xfrm flipH="1">
            <a:off x="3327303" y="3670476"/>
            <a:ext cx="45412" cy="607187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9" name="Straight Connector 158">
            <a:extLst>
              <a:ext uri="{FF2B5EF4-FFF2-40B4-BE49-F238E27FC236}">
                <a16:creationId xmlns:a16="http://schemas.microsoft.com/office/drawing/2014/main" id="{A18019BE-0C8C-2A43-E6A0-E9822FB2EF1A}"/>
              </a:ext>
            </a:extLst>
          </p:cNvPr>
          <p:cNvCxnSpPr>
            <a:cxnSpLocks/>
          </p:cNvCxnSpPr>
          <p:nvPr/>
        </p:nvCxnSpPr>
        <p:spPr>
          <a:xfrm flipH="1">
            <a:off x="3410111" y="3669156"/>
            <a:ext cx="45412" cy="607187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0" name="Straight Connector 159">
            <a:extLst>
              <a:ext uri="{FF2B5EF4-FFF2-40B4-BE49-F238E27FC236}">
                <a16:creationId xmlns:a16="http://schemas.microsoft.com/office/drawing/2014/main" id="{1A7DF33F-BDB0-8E11-4EAC-A26209AD462D}"/>
              </a:ext>
            </a:extLst>
          </p:cNvPr>
          <p:cNvCxnSpPr>
            <a:cxnSpLocks/>
          </p:cNvCxnSpPr>
          <p:nvPr/>
        </p:nvCxnSpPr>
        <p:spPr>
          <a:xfrm flipH="1">
            <a:off x="3435691" y="3671422"/>
            <a:ext cx="45412" cy="607187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1" name="Straight Connector 160">
            <a:extLst>
              <a:ext uri="{FF2B5EF4-FFF2-40B4-BE49-F238E27FC236}">
                <a16:creationId xmlns:a16="http://schemas.microsoft.com/office/drawing/2014/main" id="{1E342982-C8D9-9100-3F1A-5445A24D74DA}"/>
              </a:ext>
            </a:extLst>
          </p:cNvPr>
          <p:cNvCxnSpPr>
            <a:cxnSpLocks/>
          </p:cNvCxnSpPr>
          <p:nvPr/>
        </p:nvCxnSpPr>
        <p:spPr>
          <a:xfrm flipH="1">
            <a:off x="3467517" y="3671384"/>
            <a:ext cx="45412" cy="607187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2" name="Straight Connector 161">
            <a:extLst>
              <a:ext uri="{FF2B5EF4-FFF2-40B4-BE49-F238E27FC236}">
                <a16:creationId xmlns:a16="http://schemas.microsoft.com/office/drawing/2014/main" id="{5613A9CC-1D93-4C61-F91E-9DA3105BD4C0}"/>
              </a:ext>
            </a:extLst>
          </p:cNvPr>
          <p:cNvCxnSpPr>
            <a:cxnSpLocks/>
          </p:cNvCxnSpPr>
          <p:nvPr/>
        </p:nvCxnSpPr>
        <p:spPr>
          <a:xfrm flipH="1">
            <a:off x="3333786" y="4385589"/>
            <a:ext cx="4325" cy="60086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3" name="Straight Connector 162">
            <a:extLst>
              <a:ext uri="{FF2B5EF4-FFF2-40B4-BE49-F238E27FC236}">
                <a16:creationId xmlns:a16="http://schemas.microsoft.com/office/drawing/2014/main" id="{8521B4BA-8162-8D2D-F894-36325AB64130}"/>
              </a:ext>
            </a:extLst>
          </p:cNvPr>
          <p:cNvCxnSpPr>
            <a:cxnSpLocks/>
          </p:cNvCxnSpPr>
          <p:nvPr/>
        </p:nvCxnSpPr>
        <p:spPr>
          <a:xfrm flipH="1">
            <a:off x="3417112" y="4398883"/>
            <a:ext cx="4325" cy="60086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4" name="Straight Connector 163">
            <a:extLst>
              <a:ext uri="{FF2B5EF4-FFF2-40B4-BE49-F238E27FC236}">
                <a16:creationId xmlns:a16="http://schemas.microsoft.com/office/drawing/2014/main" id="{4A0CF9C1-3F6C-3148-D078-D9D4086DEE09}"/>
              </a:ext>
            </a:extLst>
          </p:cNvPr>
          <p:cNvCxnSpPr>
            <a:cxnSpLocks/>
          </p:cNvCxnSpPr>
          <p:nvPr/>
        </p:nvCxnSpPr>
        <p:spPr>
          <a:xfrm flipH="1">
            <a:off x="3449825" y="4399673"/>
            <a:ext cx="4325" cy="60086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5" name="Straight Connector 164">
            <a:extLst>
              <a:ext uri="{FF2B5EF4-FFF2-40B4-BE49-F238E27FC236}">
                <a16:creationId xmlns:a16="http://schemas.microsoft.com/office/drawing/2014/main" id="{0467138C-0F96-CB0F-2DFB-CD78C39DEC9D}"/>
              </a:ext>
            </a:extLst>
          </p:cNvPr>
          <p:cNvCxnSpPr>
            <a:cxnSpLocks/>
          </p:cNvCxnSpPr>
          <p:nvPr/>
        </p:nvCxnSpPr>
        <p:spPr>
          <a:xfrm flipH="1">
            <a:off x="3476778" y="4399490"/>
            <a:ext cx="4325" cy="60086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6" name="Straight Connector 165">
            <a:extLst>
              <a:ext uri="{FF2B5EF4-FFF2-40B4-BE49-F238E27FC236}">
                <a16:creationId xmlns:a16="http://schemas.microsoft.com/office/drawing/2014/main" id="{660DDE14-4A86-B5DE-872C-D19CC6D76C07}"/>
              </a:ext>
            </a:extLst>
          </p:cNvPr>
          <p:cNvCxnSpPr>
            <a:cxnSpLocks/>
          </p:cNvCxnSpPr>
          <p:nvPr/>
        </p:nvCxnSpPr>
        <p:spPr>
          <a:xfrm flipH="1">
            <a:off x="3292266" y="5131822"/>
            <a:ext cx="32686" cy="613059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7" name="Straight Connector 166">
            <a:extLst>
              <a:ext uri="{FF2B5EF4-FFF2-40B4-BE49-F238E27FC236}">
                <a16:creationId xmlns:a16="http://schemas.microsoft.com/office/drawing/2014/main" id="{F81E2D66-8F92-8C1D-F575-EB40DD78BD65}"/>
              </a:ext>
            </a:extLst>
          </p:cNvPr>
          <p:cNvCxnSpPr>
            <a:cxnSpLocks/>
          </p:cNvCxnSpPr>
          <p:nvPr/>
        </p:nvCxnSpPr>
        <p:spPr>
          <a:xfrm flipH="1">
            <a:off x="3458397" y="5121231"/>
            <a:ext cx="32686" cy="613059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8" name="Straight Connector 167">
            <a:extLst>
              <a:ext uri="{FF2B5EF4-FFF2-40B4-BE49-F238E27FC236}">
                <a16:creationId xmlns:a16="http://schemas.microsoft.com/office/drawing/2014/main" id="{2A60E408-35D6-11EE-1548-3E5F64F40860}"/>
              </a:ext>
            </a:extLst>
          </p:cNvPr>
          <p:cNvCxnSpPr>
            <a:cxnSpLocks/>
          </p:cNvCxnSpPr>
          <p:nvPr/>
        </p:nvCxnSpPr>
        <p:spPr>
          <a:xfrm flipH="1">
            <a:off x="3419812" y="5116539"/>
            <a:ext cx="32686" cy="613059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0502174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0" name="Picture 169">
            <a:extLst>
              <a:ext uri="{FF2B5EF4-FFF2-40B4-BE49-F238E27FC236}">
                <a16:creationId xmlns:a16="http://schemas.microsoft.com/office/drawing/2014/main" id="{771F368F-62B8-FFD9-B006-F14B3B49FD71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812528" y="255722"/>
            <a:ext cx="9483486" cy="5945304"/>
          </a:xfrm>
          <a:prstGeom prst="rect">
            <a:avLst/>
          </a:prstGeom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118CCE7D-9ACB-E4EF-FDBD-F6236E675101}"/>
              </a:ext>
            </a:extLst>
          </p:cNvPr>
          <p:cNvCxnSpPr/>
          <p:nvPr/>
        </p:nvCxnSpPr>
        <p:spPr>
          <a:xfrm>
            <a:off x="4596301" y="754511"/>
            <a:ext cx="554182" cy="597725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0232BD0E-37B7-F508-B6AD-1E40603EDB6B}"/>
              </a:ext>
            </a:extLst>
          </p:cNvPr>
          <p:cNvCxnSpPr/>
          <p:nvPr/>
        </p:nvCxnSpPr>
        <p:spPr>
          <a:xfrm flipV="1">
            <a:off x="4368691" y="1502657"/>
            <a:ext cx="767938" cy="55814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B24CAB1B-CB33-6C03-9CE5-E2BF8E1E1122}"/>
              </a:ext>
            </a:extLst>
          </p:cNvPr>
          <p:cNvCxnSpPr/>
          <p:nvPr/>
        </p:nvCxnSpPr>
        <p:spPr>
          <a:xfrm flipV="1">
            <a:off x="4297439" y="1502657"/>
            <a:ext cx="767938" cy="55814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20CAD1FF-E855-8587-B2E2-68B76DB6E608}"/>
              </a:ext>
            </a:extLst>
          </p:cNvPr>
          <p:cNvCxnSpPr>
            <a:cxnSpLocks/>
          </p:cNvCxnSpPr>
          <p:nvPr/>
        </p:nvCxnSpPr>
        <p:spPr>
          <a:xfrm>
            <a:off x="4297438" y="2203302"/>
            <a:ext cx="223652" cy="601682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CC582185-74E2-322D-8DF9-B5F23B64C960}"/>
              </a:ext>
            </a:extLst>
          </p:cNvPr>
          <p:cNvCxnSpPr>
            <a:cxnSpLocks/>
          </p:cNvCxnSpPr>
          <p:nvPr/>
        </p:nvCxnSpPr>
        <p:spPr>
          <a:xfrm flipH="1">
            <a:off x="4112262" y="2883644"/>
            <a:ext cx="420704" cy="620484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05082A47-578B-8DA1-4F55-34B1799122D9}"/>
              </a:ext>
            </a:extLst>
          </p:cNvPr>
          <p:cNvSpPr txBox="1"/>
          <p:nvPr/>
        </p:nvSpPr>
        <p:spPr>
          <a:xfrm>
            <a:off x="273504" y="583262"/>
            <a:ext cx="34817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800" dirty="0"/>
              <a:t>+84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C928CC50-0780-BE75-2C5B-13F853F35480}"/>
              </a:ext>
            </a:extLst>
          </p:cNvPr>
          <p:cNvCxnSpPr>
            <a:cxnSpLocks/>
          </p:cNvCxnSpPr>
          <p:nvPr/>
        </p:nvCxnSpPr>
        <p:spPr>
          <a:xfrm>
            <a:off x="5342467" y="754510"/>
            <a:ext cx="1636816" cy="589977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D434D4D8-A2D5-64B5-1424-A87965900400}"/>
              </a:ext>
            </a:extLst>
          </p:cNvPr>
          <p:cNvSpPr txBox="1"/>
          <p:nvPr/>
        </p:nvSpPr>
        <p:spPr>
          <a:xfrm>
            <a:off x="254601" y="1370333"/>
            <a:ext cx="34817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800" dirty="0"/>
              <a:t>+62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8C2AD491-7AE9-3E9A-D6C7-822C47429CCD}"/>
              </a:ext>
            </a:extLst>
          </p:cNvPr>
          <p:cNvSpPr txBox="1"/>
          <p:nvPr/>
        </p:nvSpPr>
        <p:spPr>
          <a:xfrm>
            <a:off x="270225" y="2052708"/>
            <a:ext cx="34817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800" dirty="0"/>
              <a:t>+32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ADFDEAB9-5A0F-2D41-3B0E-D4C789764BFB}"/>
              </a:ext>
            </a:extLst>
          </p:cNvPr>
          <p:cNvSpPr txBox="1"/>
          <p:nvPr/>
        </p:nvSpPr>
        <p:spPr>
          <a:xfrm>
            <a:off x="241503" y="2784731"/>
            <a:ext cx="40267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800" dirty="0"/>
              <a:t>+202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9F21F496-66B0-47AC-B5BF-CB8692920EF3}"/>
              </a:ext>
            </a:extLst>
          </p:cNvPr>
          <p:cNvSpPr txBox="1"/>
          <p:nvPr/>
        </p:nvSpPr>
        <p:spPr>
          <a:xfrm>
            <a:off x="271482" y="4236510"/>
            <a:ext cx="34817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800" dirty="0"/>
              <a:t>+77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AA64E1C0-9EA6-67D1-D9EC-7C2216F94F17}"/>
              </a:ext>
            </a:extLst>
          </p:cNvPr>
          <p:cNvSpPr txBox="1"/>
          <p:nvPr/>
        </p:nvSpPr>
        <p:spPr>
          <a:xfrm>
            <a:off x="224967" y="3504489"/>
            <a:ext cx="40267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800" dirty="0"/>
              <a:t>+130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7184DDCF-A749-F5D0-A902-215B5E805BB5}"/>
              </a:ext>
            </a:extLst>
          </p:cNvPr>
          <p:cNvSpPr txBox="1"/>
          <p:nvPr/>
        </p:nvSpPr>
        <p:spPr>
          <a:xfrm>
            <a:off x="252218" y="4957189"/>
            <a:ext cx="34817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800" dirty="0"/>
              <a:t>+93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9106097E-F7E4-4189-BA5A-04BE08A12132}"/>
              </a:ext>
            </a:extLst>
          </p:cNvPr>
          <p:cNvSpPr txBox="1"/>
          <p:nvPr/>
        </p:nvSpPr>
        <p:spPr>
          <a:xfrm>
            <a:off x="271482" y="5682241"/>
            <a:ext cx="34817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800" dirty="0"/>
              <a:t>+68</a:t>
            </a: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E6E30437-84CF-A671-7001-FD4A34C6AE0D}"/>
              </a:ext>
            </a:extLst>
          </p:cNvPr>
          <p:cNvCxnSpPr>
            <a:cxnSpLocks/>
          </p:cNvCxnSpPr>
          <p:nvPr/>
        </p:nvCxnSpPr>
        <p:spPr>
          <a:xfrm flipH="1">
            <a:off x="5635390" y="5104839"/>
            <a:ext cx="1308267" cy="59178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05527024-E656-7D25-6684-701FFCE4758B}"/>
              </a:ext>
            </a:extLst>
          </p:cNvPr>
          <p:cNvSpPr txBox="1"/>
          <p:nvPr/>
        </p:nvSpPr>
        <p:spPr>
          <a:xfrm>
            <a:off x="-153477" y="4957189"/>
            <a:ext cx="46038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800" dirty="0"/>
              <a:t>aoco4</a:t>
            </a:r>
          </a:p>
        </p:txBody>
      </p: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56E15046-64FC-1CF5-22B0-ACFF58166B3E}"/>
              </a:ext>
            </a:extLst>
          </p:cNvPr>
          <p:cNvCxnSpPr>
            <a:cxnSpLocks/>
          </p:cNvCxnSpPr>
          <p:nvPr/>
        </p:nvCxnSpPr>
        <p:spPr>
          <a:xfrm>
            <a:off x="6406779" y="4380577"/>
            <a:ext cx="536878" cy="593633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5336A161-6EE3-EAE5-0412-7E7CB7D96BCB}"/>
              </a:ext>
            </a:extLst>
          </p:cNvPr>
          <p:cNvCxnSpPr>
            <a:cxnSpLocks/>
          </p:cNvCxnSpPr>
          <p:nvPr/>
        </p:nvCxnSpPr>
        <p:spPr>
          <a:xfrm>
            <a:off x="5466649" y="3640695"/>
            <a:ext cx="910950" cy="602407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4F0A171B-F4BD-3F30-15A2-21B1DDDDFBD1}"/>
              </a:ext>
            </a:extLst>
          </p:cNvPr>
          <p:cNvCxnSpPr>
            <a:cxnSpLocks/>
          </p:cNvCxnSpPr>
          <p:nvPr/>
        </p:nvCxnSpPr>
        <p:spPr>
          <a:xfrm flipV="1">
            <a:off x="5466649" y="2915938"/>
            <a:ext cx="990119" cy="58819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4377DDB8-465A-88FA-B3BF-3D31D923453D}"/>
              </a:ext>
            </a:extLst>
          </p:cNvPr>
          <p:cNvCxnSpPr>
            <a:cxnSpLocks/>
          </p:cNvCxnSpPr>
          <p:nvPr/>
        </p:nvCxnSpPr>
        <p:spPr>
          <a:xfrm flipH="1" flipV="1">
            <a:off x="5961708" y="2203302"/>
            <a:ext cx="495060" cy="590699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2BECF76E-E638-8A00-BFE8-EC777C5E0928}"/>
              </a:ext>
            </a:extLst>
          </p:cNvPr>
          <p:cNvCxnSpPr>
            <a:cxnSpLocks/>
          </p:cNvCxnSpPr>
          <p:nvPr/>
        </p:nvCxnSpPr>
        <p:spPr>
          <a:xfrm flipH="1">
            <a:off x="5961708" y="1459114"/>
            <a:ext cx="1057159" cy="601683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AC2BE976-EE77-7507-7E44-DEB8934F2F41}"/>
              </a:ext>
            </a:extLst>
          </p:cNvPr>
          <p:cNvCxnSpPr>
            <a:cxnSpLocks/>
          </p:cNvCxnSpPr>
          <p:nvPr/>
        </p:nvCxnSpPr>
        <p:spPr>
          <a:xfrm>
            <a:off x="2972224" y="745106"/>
            <a:ext cx="0" cy="60713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1E2944B5-AF44-23D6-3357-2988AA394188}"/>
              </a:ext>
            </a:extLst>
          </p:cNvPr>
          <p:cNvCxnSpPr>
            <a:cxnSpLocks/>
          </p:cNvCxnSpPr>
          <p:nvPr/>
        </p:nvCxnSpPr>
        <p:spPr>
          <a:xfrm>
            <a:off x="2972224" y="1478162"/>
            <a:ext cx="0" cy="60713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B3F4FEF1-CF56-8E01-74DB-0CFAFE9D41C2}"/>
              </a:ext>
            </a:extLst>
          </p:cNvPr>
          <p:cNvCxnSpPr>
            <a:cxnSpLocks/>
          </p:cNvCxnSpPr>
          <p:nvPr/>
        </p:nvCxnSpPr>
        <p:spPr>
          <a:xfrm flipH="1">
            <a:off x="2930571" y="2195086"/>
            <a:ext cx="41653" cy="609898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4A2848DE-5F63-CF8E-AEF6-C411CC060F92}"/>
              </a:ext>
            </a:extLst>
          </p:cNvPr>
          <p:cNvCxnSpPr>
            <a:cxnSpLocks/>
          </p:cNvCxnSpPr>
          <p:nvPr/>
        </p:nvCxnSpPr>
        <p:spPr>
          <a:xfrm>
            <a:off x="2930571" y="2914778"/>
            <a:ext cx="20826" cy="60398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345D3D0B-DE9F-6EA9-38E8-A5834F565D79}"/>
              </a:ext>
            </a:extLst>
          </p:cNvPr>
          <p:cNvCxnSpPr>
            <a:cxnSpLocks/>
          </p:cNvCxnSpPr>
          <p:nvPr/>
        </p:nvCxnSpPr>
        <p:spPr>
          <a:xfrm flipH="1">
            <a:off x="2930571" y="3653752"/>
            <a:ext cx="31240" cy="60398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94F669D3-668B-4C9F-F6F3-54BC2BC22B92}"/>
              </a:ext>
            </a:extLst>
          </p:cNvPr>
          <p:cNvCxnSpPr>
            <a:cxnSpLocks/>
          </p:cNvCxnSpPr>
          <p:nvPr/>
        </p:nvCxnSpPr>
        <p:spPr>
          <a:xfrm>
            <a:off x="2913124" y="4370230"/>
            <a:ext cx="38273" cy="60398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C8875471-9E63-0EE8-E8E0-D0CFA3736729}"/>
              </a:ext>
            </a:extLst>
          </p:cNvPr>
          <p:cNvCxnSpPr>
            <a:cxnSpLocks/>
          </p:cNvCxnSpPr>
          <p:nvPr/>
        </p:nvCxnSpPr>
        <p:spPr>
          <a:xfrm flipH="1">
            <a:off x="2913124" y="5092645"/>
            <a:ext cx="59100" cy="60398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0050E5A9-2F00-3A77-C519-331CDCA4F0FD}"/>
              </a:ext>
            </a:extLst>
          </p:cNvPr>
          <p:cNvCxnSpPr>
            <a:cxnSpLocks/>
          </p:cNvCxnSpPr>
          <p:nvPr/>
        </p:nvCxnSpPr>
        <p:spPr>
          <a:xfrm>
            <a:off x="3616611" y="754510"/>
            <a:ext cx="39517" cy="59772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>
            <a:extLst>
              <a:ext uri="{FF2B5EF4-FFF2-40B4-BE49-F238E27FC236}">
                <a16:creationId xmlns:a16="http://schemas.microsoft.com/office/drawing/2014/main" id="{1E591C79-8C7C-C59B-21EF-46FECA7246E8}"/>
              </a:ext>
            </a:extLst>
          </p:cNvPr>
          <p:cNvCxnSpPr>
            <a:cxnSpLocks/>
          </p:cNvCxnSpPr>
          <p:nvPr/>
        </p:nvCxnSpPr>
        <p:spPr>
          <a:xfrm flipH="1">
            <a:off x="3423870" y="1478162"/>
            <a:ext cx="242488" cy="60713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5" name="Straight Connector 54">
            <a:extLst>
              <a:ext uri="{FF2B5EF4-FFF2-40B4-BE49-F238E27FC236}">
                <a16:creationId xmlns:a16="http://schemas.microsoft.com/office/drawing/2014/main" id="{964ABB21-B356-6B9A-8FB3-4BD1D6BF9473}"/>
              </a:ext>
            </a:extLst>
          </p:cNvPr>
          <p:cNvCxnSpPr>
            <a:cxnSpLocks/>
          </p:cNvCxnSpPr>
          <p:nvPr/>
        </p:nvCxnSpPr>
        <p:spPr>
          <a:xfrm>
            <a:off x="3419044" y="2190402"/>
            <a:ext cx="179662" cy="603599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>
            <a:extLst>
              <a:ext uri="{FF2B5EF4-FFF2-40B4-BE49-F238E27FC236}">
                <a16:creationId xmlns:a16="http://schemas.microsoft.com/office/drawing/2014/main" id="{288B134C-0268-93FE-9036-D4F4FD9ED45B}"/>
              </a:ext>
            </a:extLst>
          </p:cNvPr>
          <p:cNvCxnSpPr>
            <a:cxnSpLocks/>
          </p:cNvCxnSpPr>
          <p:nvPr/>
        </p:nvCxnSpPr>
        <p:spPr>
          <a:xfrm flipH="1">
            <a:off x="3219272" y="2922863"/>
            <a:ext cx="384673" cy="595895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13DD81EA-E46C-DF8B-AC4C-68AB1AB5AFEE}"/>
              </a:ext>
            </a:extLst>
          </p:cNvPr>
          <p:cNvCxnSpPr>
            <a:cxnSpLocks/>
          </p:cNvCxnSpPr>
          <p:nvPr/>
        </p:nvCxnSpPr>
        <p:spPr>
          <a:xfrm flipH="1">
            <a:off x="3189669" y="3637193"/>
            <a:ext cx="45572" cy="620539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2" name="Straight Connector 61">
            <a:extLst>
              <a:ext uri="{FF2B5EF4-FFF2-40B4-BE49-F238E27FC236}">
                <a16:creationId xmlns:a16="http://schemas.microsoft.com/office/drawing/2014/main" id="{26AF45D8-6072-BB8C-061F-7C72EF2191C2}"/>
              </a:ext>
            </a:extLst>
          </p:cNvPr>
          <p:cNvCxnSpPr>
            <a:cxnSpLocks/>
          </p:cNvCxnSpPr>
          <p:nvPr/>
        </p:nvCxnSpPr>
        <p:spPr>
          <a:xfrm flipH="1">
            <a:off x="3189669" y="4380577"/>
            <a:ext cx="3910" cy="593633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4" name="Straight Connector 63">
            <a:extLst>
              <a:ext uri="{FF2B5EF4-FFF2-40B4-BE49-F238E27FC236}">
                <a16:creationId xmlns:a16="http://schemas.microsoft.com/office/drawing/2014/main" id="{BA9A0685-4C64-B31E-DD5D-4EB197019E98}"/>
              </a:ext>
            </a:extLst>
          </p:cNvPr>
          <p:cNvCxnSpPr>
            <a:cxnSpLocks/>
          </p:cNvCxnSpPr>
          <p:nvPr/>
        </p:nvCxnSpPr>
        <p:spPr>
          <a:xfrm flipH="1">
            <a:off x="3134324" y="5094151"/>
            <a:ext cx="57300" cy="602474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6" name="Straight Connector 65">
            <a:extLst>
              <a:ext uri="{FF2B5EF4-FFF2-40B4-BE49-F238E27FC236}">
                <a16:creationId xmlns:a16="http://schemas.microsoft.com/office/drawing/2014/main" id="{DA306B72-A68D-715D-E650-4FBF3039AEB8}"/>
              </a:ext>
            </a:extLst>
          </p:cNvPr>
          <p:cNvCxnSpPr>
            <a:cxnSpLocks/>
          </p:cNvCxnSpPr>
          <p:nvPr/>
        </p:nvCxnSpPr>
        <p:spPr>
          <a:xfrm flipH="1">
            <a:off x="4082978" y="4370230"/>
            <a:ext cx="65372" cy="602955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9" name="Straight Connector 68">
            <a:extLst>
              <a:ext uri="{FF2B5EF4-FFF2-40B4-BE49-F238E27FC236}">
                <a16:creationId xmlns:a16="http://schemas.microsoft.com/office/drawing/2014/main" id="{B45CCFE8-193B-C61C-6C21-FAD4D6CF277A}"/>
              </a:ext>
            </a:extLst>
          </p:cNvPr>
          <p:cNvCxnSpPr>
            <a:cxnSpLocks/>
          </p:cNvCxnSpPr>
          <p:nvPr/>
        </p:nvCxnSpPr>
        <p:spPr>
          <a:xfrm>
            <a:off x="4098644" y="3629456"/>
            <a:ext cx="49706" cy="61364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1" name="Straight Connector 70">
            <a:extLst>
              <a:ext uri="{FF2B5EF4-FFF2-40B4-BE49-F238E27FC236}">
                <a16:creationId xmlns:a16="http://schemas.microsoft.com/office/drawing/2014/main" id="{6C43A9C4-DF46-10EF-5DF0-FF814C453F0E}"/>
              </a:ext>
            </a:extLst>
          </p:cNvPr>
          <p:cNvCxnSpPr>
            <a:cxnSpLocks/>
          </p:cNvCxnSpPr>
          <p:nvPr/>
        </p:nvCxnSpPr>
        <p:spPr>
          <a:xfrm flipH="1">
            <a:off x="4041948" y="5083566"/>
            <a:ext cx="32686" cy="613059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3" name="Straight Connector 72">
            <a:extLst>
              <a:ext uri="{FF2B5EF4-FFF2-40B4-BE49-F238E27FC236}">
                <a16:creationId xmlns:a16="http://schemas.microsoft.com/office/drawing/2014/main" id="{27A17A0C-B4F8-FB30-B92D-419A9B6A36A0}"/>
              </a:ext>
            </a:extLst>
          </p:cNvPr>
          <p:cNvCxnSpPr>
            <a:cxnSpLocks/>
          </p:cNvCxnSpPr>
          <p:nvPr/>
        </p:nvCxnSpPr>
        <p:spPr>
          <a:xfrm>
            <a:off x="4902755" y="745393"/>
            <a:ext cx="661866" cy="606843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5" name="Straight Connector 74">
            <a:extLst>
              <a:ext uri="{FF2B5EF4-FFF2-40B4-BE49-F238E27FC236}">
                <a16:creationId xmlns:a16="http://schemas.microsoft.com/office/drawing/2014/main" id="{EC8C93FC-D98A-0D29-FA88-5CA26A92FB3D}"/>
              </a:ext>
            </a:extLst>
          </p:cNvPr>
          <p:cNvCxnSpPr>
            <a:cxnSpLocks/>
          </p:cNvCxnSpPr>
          <p:nvPr/>
        </p:nvCxnSpPr>
        <p:spPr>
          <a:xfrm>
            <a:off x="7393421" y="753682"/>
            <a:ext cx="1301846" cy="590805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7" name="Straight Connector 76">
            <a:extLst>
              <a:ext uri="{FF2B5EF4-FFF2-40B4-BE49-F238E27FC236}">
                <a16:creationId xmlns:a16="http://schemas.microsoft.com/office/drawing/2014/main" id="{A5DA131D-FE41-9E2A-4F7C-9ED969FCC539}"/>
              </a:ext>
            </a:extLst>
          </p:cNvPr>
          <p:cNvCxnSpPr>
            <a:cxnSpLocks/>
          </p:cNvCxnSpPr>
          <p:nvPr/>
        </p:nvCxnSpPr>
        <p:spPr>
          <a:xfrm>
            <a:off x="7506237" y="732912"/>
            <a:ext cx="1336963" cy="619324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9" name="Straight Connector 78">
            <a:extLst>
              <a:ext uri="{FF2B5EF4-FFF2-40B4-BE49-F238E27FC236}">
                <a16:creationId xmlns:a16="http://schemas.microsoft.com/office/drawing/2014/main" id="{07938797-26F6-C785-4D49-A128817A5DAE}"/>
              </a:ext>
            </a:extLst>
          </p:cNvPr>
          <p:cNvCxnSpPr>
            <a:cxnSpLocks/>
          </p:cNvCxnSpPr>
          <p:nvPr/>
        </p:nvCxnSpPr>
        <p:spPr>
          <a:xfrm flipV="1">
            <a:off x="7393421" y="1502657"/>
            <a:ext cx="1301846" cy="55814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2" name="Straight Connector 81">
            <a:extLst>
              <a:ext uri="{FF2B5EF4-FFF2-40B4-BE49-F238E27FC236}">
                <a16:creationId xmlns:a16="http://schemas.microsoft.com/office/drawing/2014/main" id="{D0A54212-DA28-E6F3-7AEC-9CE26E12FFD2}"/>
              </a:ext>
            </a:extLst>
          </p:cNvPr>
          <p:cNvCxnSpPr>
            <a:cxnSpLocks/>
          </p:cNvCxnSpPr>
          <p:nvPr/>
        </p:nvCxnSpPr>
        <p:spPr>
          <a:xfrm flipV="1">
            <a:off x="7523795" y="1507162"/>
            <a:ext cx="1301846" cy="55814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3" name="Straight Connector 82">
            <a:extLst>
              <a:ext uri="{FF2B5EF4-FFF2-40B4-BE49-F238E27FC236}">
                <a16:creationId xmlns:a16="http://schemas.microsoft.com/office/drawing/2014/main" id="{1D8AB30B-723B-9C49-AE4C-8C94811EE4C5}"/>
              </a:ext>
            </a:extLst>
          </p:cNvPr>
          <p:cNvCxnSpPr>
            <a:cxnSpLocks/>
          </p:cNvCxnSpPr>
          <p:nvPr/>
        </p:nvCxnSpPr>
        <p:spPr>
          <a:xfrm>
            <a:off x="7367983" y="2203302"/>
            <a:ext cx="905253" cy="590699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5" name="Straight Connector 84">
            <a:extLst>
              <a:ext uri="{FF2B5EF4-FFF2-40B4-BE49-F238E27FC236}">
                <a16:creationId xmlns:a16="http://schemas.microsoft.com/office/drawing/2014/main" id="{BDD2D55D-24EE-E50B-4CE9-85010622A18A}"/>
              </a:ext>
            </a:extLst>
          </p:cNvPr>
          <p:cNvCxnSpPr>
            <a:cxnSpLocks/>
          </p:cNvCxnSpPr>
          <p:nvPr/>
        </p:nvCxnSpPr>
        <p:spPr>
          <a:xfrm>
            <a:off x="7494423" y="2207589"/>
            <a:ext cx="905253" cy="590699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6" name="Straight Connector 85">
            <a:extLst>
              <a:ext uri="{FF2B5EF4-FFF2-40B4-BE49-F238E27FC236}">
                <a16:creationId xmlns:a16="http://schemas.microsoft.com/office/drawing/2014/main" id="{62466C79-EC3A-EB64-642D-3AFEFD5827D9}"/>
              </a:ext>
            </a:extLst>
          </p:cNvPr>
          <p:cNvCxnSpPr>
            <a:cxnSpLocks/>
          </p:cNvCxnSpPr>
          <p:nvPr/>
        </p:nvCxnSpPr>
        <p:spPr>
          <a:xfrm>
            <a:off x="8130562" y="2190402"/>
            <a:ext cx="963290" cy="614582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8" name="Straight Connector 87">
            <a:extLst>
              <a:ext uri="{FF2B5EF4-FFF2-40B4-BE49-F238E27FC236}">
                <a16:creationId xmlns:a16="http://schemas.microsoft.com/office/drawing/2014/main" id="{F97A9036-A665-7178-425D-073EA886C2D5}"/>
              </a:ext>
            </a:extLst>
          </p:cNvPr>
          <p:cNvCxnSpPr>
            <a:cxnSpLocks/>
          </p:cNvCxnSpPr>
          <p:nvPr/>
        </p:nvCxnSpPr>
        <p:spPr>
          <a:xfrm>
            <a:off x="8242618" y="2190400"/>
            <a:ext cx="963290" cy="614582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9" name="Straight Connector 88">
            <a:extLst>
              <a:ext uri="{FF2B5EF4-FFF2-40B4-BE49-F238E27FC236}">
                <a16:creationId xmlns:a16="http://schemas.microsoft.com/office/drawing/2014/main" id="{3D7CE71E-9FA0-67DE-8FE2-4172862431FE}"/>
              </a:ext>
            </a:extLst>
          </p:cNvPr>
          <p:cNvCxnSpPr>
            <a:cxnSpLocks/>
          </p:cNvCxnSpPr>
          <p:nvPr/>
        </p:nvCxnSpPr>
        <p:spPr>
          <a:xfrm flipV="1">
            <a:off x="7961284" y="1469585"/>
            <a:ext cx="1619075" cy="615707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1" name="Straight Connector 90">
            <a:extLst>
              <a:ext uri="{FF2B5EF4-FFF2-40B4-BE49-F238E27FC236}">
                <a16:creationId xmlns:a16="http://schemas.microsoft.com/office/drawing/2014/main" id="{890990F2-2E20-BD5F-665E-4B6C625DC8A3}"/>
              </a:ext>
            </a:extLst>
          </p:cNvPr>
          <p:cNvCxnSpPr>
            <a:cxnSpLocks/>
          </p:cNvCxnSpPr>
          <p:nvPr/>
        </p:nvCxnSpPr>
        <p:spPr>
          <a:xfrm flipV="1">
            <a:off x="8031824" y="1473862"/>
            <a:ext cx="1619075" cy="615707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2" name="Straight Connector 91">
            <a:extLst>
              <a:ext uri="{FF2B5EF4-FFF2-40B4-BE49-F238E27FC236}">
                <a16:creationId xmlns:a16="http://schemas.microsoft.com/office/drawing/2014/main" id="{61744F88-EC0E-BF23-7C91-899459ABB300}"/>
              </a:ext>
            </a:extLst>
          </p:cNvPr>
          <p:cNvCxnSpPr>
            <a:cxnSpLocks/>
          </p:cNvCxnSpPr>
          <p:nvPr/>
        </p:nvCxnSpPr>
        <p:spPr>
          <a:xfrm flipV="1">
            <a:off x="8146477" y="1478542"/>
            <a:ext cx="1619075" cy="615707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3" name="Straight Connector 92">
            <a:extLst>
              <a:ext uri="{FF2B5EF4-FFF2-40B4-BE49-F238E27FC236}">
                <a16:creationId xmlns:a16="http://schemas.microsoft.com/office/drawing/2014/main" id="{BE92EBCB-04D4-8BA8-C5EB-3C57D73279B0}"/>
              </a:ext>
            </a:extLst>
          </p:cNvPr>
          <p:cNvCxnSpPr>
            <a:cxnSpLocks/>
          </p:cNvCxnSpPr>
          <p:nvPr/>
        </p:nvCxnSpPr>
        <p:spPr>
          <a:xfrm flipV="1">
            <a:off x="8273236" y="1478139"/>
            <a:ext cx="1619075" cy="615707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4" name="Straight Connector 93">
            <a:extLst>
              <a:ext uri="{FF2B5EF4-FFF2-40B4-BE49-F238E27FC236}">
                <a16:creationId xmlns:a16="http://schemas.microsoft.com/office/drawing/2014/main" id="{367C48B3-45A3-8027-D033-2D64A1AACC91}"/>
              </a:ext>
            </a:extLst>
          </p:cNvPr>
          <p:cNvCxnSpPr>
            <a:cxnSpLocks/>
          </p:cNvCxnSpPr>
          <p:nvPr/>
        </p:nvCxnSpPr>
        <p:spPr>
          <a:xfrm>
            <a:off x="8191753" y="751285"/>
            <a:ext cx="1388606" cy="600879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6" name="Straight Connector 95">
            <a:extLst>
              <a:ext uri="{FF2B5EF4-FFF2-40B4-BE49-F238E27FC236}">
                <a16:creationId xmlns:a16="http://schemas.microsoft.com/office/drawing/2014/main" id="{7F11281B-717E-BB6B-D85C-E59ECCFC372D}"/>
              </a:ext>
            </a:extLst>
          </p:cNvPr>
          <p:cNvCxnSpPr>
            <a:cxnSpLocks/>
          </p:cNvCxnSpPr>
          <p:nvPr/>
        </p:nvCxnSpPr>
        <p:spPr>
          <a:xfrm>
            <a:off x="8345109" y="739715"/>
            <a:ext cx="1388606" cy="600879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7" name="Straight Connector 96">
            <a:extLst>
              <a:ext uri="{FF2B5EF4-FFF2-40B4-BE49-F238E27FC236}">
                <a16:creationId xmlns:a16="http://schemas.microsoft.com/office/drawing/2014/main" id="{C045CC95-CA36-62C6-0869-33DFE7BECFA3}"/>
              </a:ext>
            </a:extLst>
          </p:cNvPr>
          <p:cNvCxnSpPr>
            <a:cxnSpLocks/>
          </p:cNvCxnSpPr>
          <p:nvPr/>
        </p:nvCxnSpPr>
        <p:spPr>
          <a:xfrm>
            <a:off x="8505207" y="745106"/>
            <a:ext cx="1388606" cy="600879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8" name="Straight Connector 97">
            <a:extLst>
              <a:ext uri="{FF2B5EF4-FFF2-40B4-BE49-F238E27FC236}">
                <a16:creationId xmlns:a16="http://schemas.microsoft.com/office/drawing/2014/main" id="{2071BB59-F61C-D532-7376-221D0379EDFE}"/>
              </a:ext>
            </a:extLst>
          </p:cNvPr>
          <p:cNvCxnSpPr>
            <a:cxnSpLocks/>
          </p:cNvCxnSpPr>
          <p:nvPr/>
        </p:nvCxnSpPr>
        <p:spPr>
          <a:xfrm flipV="1">
            <a:off x="6659438" y="2930568"/>
            <a:ext cx="1613798" cy="58882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0" name="Straight Connector 99">
            <a:extLst>
              <a:ext uri="{FF2B5EF4-FFF2-40B4-BE49-F238E27FC236}">
                <a16:creationId xmlns:a16="http://schemas.microsoft.com/office/drawing/2014/main" id="{5BD75F1C-17C8-644B-5492-63C9C8B17D68}"/>
              </a:ext>
            </a:extLst>
          </p:cNvPr>
          <p:cNvCxnSpPr>
            <a:cxnSpLocks/>
          </p:cNvCxnSpPr>
          <p:nvPr/>
        </p:nvCxnSpPr>
        <p:spPr>
          <a:xfrm flipV="1">
            <a:off x="6783109" y="2930250"/>
            <a:ext cx="1613798" cy="58882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1" name="Straight Connector 100">
            <a:extLst>
              <a:ext uri="{FF2B5EF4-FFF2-40B4-BE49-F238E27FC236}">
                <a16:creationId xmlns:a16="http://schemas.microsoft.com/office/drawing/2014/main" id="{B29691BB-090A-50F0-58F8-7C19A5AEE57C}"/>
              </a:ext>
            </a:extLst>
          </p:cNvPr>
          <p:cNvCxnSpPr>
            <a:cxnSpLocks/>
          </p:cNvCxnSpPr>
          <p:nvPr/>
        </p:nvCxnSpPr>
        <p:spPr>
          <a:xfrm flipV="1">
            <a:off x="7211843" y="2936581"/>
            <a:ext cx="1613798" cy="58882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2" name="Straight Connector 101">
            <a:extLst>
              <a:ext uri="{FF2B5EF4-FFF2-40B4-BE49-F238E27FC236}">
                <a16:creationId xmlns:a16="http://schemas.microsoft.com/office/drawing/2014/main" id="{A79C3E30-90A5-E43B-1E44-AC0FEBFC11EC}"/>
              </a:ext>
            </a:extLst>
          </p:cNvPr>
          <p:cNvCxnSpPr>
            <a:cxnSpLocks/>
          </p:cNvCxnSpPr>
          <p:nvPr/>
        </p:nvCxnSpPr>
        <p:spPr>
          <a:xfrm flipV="1">
            <a:off x="7289844" y="2929494"/>
            <a:ext cx="1613798" cy="58882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3" name="Straight Connector 102">
            <a:extLst>
              <a:ext uri="{FF2B5EF4-FFF2-40B4-BE49-F238E27FC236}">
                <a16:creationId xmlns:a16="http://schemas.microsoft.com/office/drawing/2014/main" id="{2464AEFC-7C74-3D37-112A-F2D2EFBC75C1}"/>
              </a:ext>
            </a:extLst>
          </p:cNvPr>
          <p:cNvCxnSpPr>
            <a:cxnSpLocks/>
          </p:cNvCxnSpPr>
          <p:nvPr/>
        </p:nvCxnSpPr>
        <p:spPr>
          <a:xfrm flipV="1">
            <a:off x="7342216" y="2943472"/>
            <a:ext cx="1613798" cy="58882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4" name="Straight Connector 103">
            <a:extLst>
              <a:ext uri="{FF2B5EF4-FFF2-40B4-BE49-F238E27FC236}">
                <a16:creationId xmlns:a16="http://schemas.microsoft.com/office/drawing/2014/main" id="{40F46051-EE1C-BB65-A741-E3A4E68F2C8C}"/>
              </a:ext>
            </a:extLst>
          </p:cNvPr>
          <p:cNvCxnSpPr>
            <a:cxnSpLocks/>
          </p:cNvCxnSpPr>
          <p:nvPr/>
        </p:nvCxnSpPr>
        <p:spPr>
          <a:xfrm flipV="1">
            <a:off x="7485623" y="2930250"/>
            <a:ext cx="1613798" cy="58882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5" name="Straight Connector 104">
            <a:extLst>
              <a:ext uri="{FF2B5EF4-FFF2-40B4-BE49-F238E27FC236}">
                <a16:creationId xmlns:a16="http://schemas.microsoft.com/office/drawing/2014/main" id="{14A60AE1-1E25-CFDB-177C-DD872E1FEAAA}"/>
              </a:ext>
            </a:extLst>
          </p:cNvPr>
          <p:cNvCxnSpPr>
            <a:cxnSpLocks/>
          </p:cNvCxnSpPr>
          <p:nvPr/>
        </p:nvCxnSpPr>
        <p:spPr>
          <a:xfrm flipV="1">
            <a:off x="7583974" y="2941717"/>
            <a:ext cx="1613798" cy="58882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6" name="Straight Connector 105">
            <a:extLst>
              <a:ext uri="{FF2B5EF4-FFF2-40B4-BE49-F238E27FC236}">
                <a16:creationId xmlns:a16="http://schemas.microsoft.com/office/drawing/2014/main" id="{C3EC6654-AEAD-0B81-30BA-815E774334D1}"/>
              </a:ext>
            </a:extLst>
          </p:cNvPr>
          <p:cNvCxnSpPr>
            <a:cxnSpLocks/>
          </p:cNvCxnSpPr>
          <p:nvPr/>
        </p:nvCxnSpPr>
        <p:spPr>
          <a:xfrm>
            <a:off x="6652547" y="3641216"/>
            <a:ext cx="852791" cy="61651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8" name="Straight Connector 107">
            <a:extLst>
              <a:ext uri="{FF2B5EF4-FFF2-40B4-BE49-F238E27FC236}">
                <a16:creationId xmlns:a16="http://schemas.microsoft.com/office/drawing/2014/main" id="{251BF848-2EA3-4D5A-3B07-A7EFE4458FEB}"/>
              </a:ext>
            </a:extLst>
          </p:cNvPr>
          <p:cNvCxnSpPr>
            <a:cxnSpLocks/>
          </p:cNvCxnSpPr>
          <p:nvPr/>
        </p:nvCxnSpPr>
        <p:spPr>
          <a:xfrm>
            <a:off x="6768809" y="3637193"/>
            <a:ext cx="852791" cy="61651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9" name="Straight Connector 108">
            <a:extLst>
              <a:ext uri="{FF2B5EF4-FFF2-40B4-BE49-F238E27FC236}">
                <a16:creationId xmlns:a16="http://schemas.microsoft.com/office/drawing/2014/main" id="{36B157A9-39D7-D6AF-147D-C601AAD04C93}"/>
              </a:ext>
            </a:extLst>
          </p:cNvPr>
          <p:cNvCxnSpPr>
            <a:cxnSpLocks/>
          </p:cNvCxnSpPr>
          <p:nvPr/>
        </p:nvCxnSpPr>
        <p:spPr>
          <a:xfrm>
            <a:off x="7243952" y="3649791"/>
            <a:ext cx="852791" cy="61651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0" name="Straight Connector 109">
            <a:extLst>
              <a:ext uri="{FF2B5EF4-FFF2-40B4-BE49-F238E27FC236}">
                <a16:creationId xmlns:a16="http://schemas.microsoft.com/office/drawing/2014/main" id="{5634CDDC-907F-FF45-8B18-E299AE4138CB}"/>
              </a:ext>
            </a:extLst>
          </p:cNvPr>
          <p:cNvCxnSpPr>
            <a:cxnSpLocks/>
          </p:cNvCxnSpPr>
          <p:nvPr/>
        </p:nvCxnSpPr>
        <p:spPr>
          <a:xfrm>
            <a:off x="7319927" y="3643645"/>
            <a:ext cx="826550" cy="610064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2" name="Straight Connector 111">
            <a:extLst>
              <a:ext uri="{FF2B5EF4-FFF2-40B4-BE49-F238E27FC236}">
                <a16:creationId xmlns:a16="http://schemas.microsoft.com/office/drawing/2014/main" id="{AC2C1EFE-FDC6-FF87-8BA4-F15C1A6AA46F}"/>
              </a:ext>
            </a:extLst>
          </p:cNvPr>
          <p:cNvCxnSpPr>
            <a:cxnSpLocks/>
          </p:cNvCxnSpPr>
          <p:nvPr/>
        </p:nvCxnSpPr>
        <p:spPr>
          <a:xfrm>
            <a:off x="7440132" y="3636558"/>
            <a:ext cx="826550" cy="610064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3" name="Straight Connector 112">
            <a:extLst>
              <a:ext uri="{FF2B5EF4-FFF2-40B4-BE49-F238E27FC236}">
                <a16:creationId xmlns:a16="http://schemas.microsoft.com/office/drawing/2014/main" id="{F7204E15-EA51-D19A-66A4-20C17C2A6D7B}"/>
              </a:ext>
            </a:extLst>
          </p:cNvPr>
          <p:cNvCxnSpPr>
            <a:cxnSpLocks/>
          </p:cNvCxnSpPr>
          <p:nvPr/>
        </p:nvCxnSpPr>
        <p:spPr>
          <a:xfrm>
            <a:off x="7545339" y="3636558"/>
            <a:ext cx="826550" cy="610064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4" name="Straight Connector 113">
            <a:extLst>
              <a:ext uri="{FF2B5EF4-FFF2-40B4-BE49-F238E27FC236}">
                <a16:creationId xmlns:a16="http://schemas.microsoft.com/office/drawing/2014/main" id="{0C6CB64A-E5E3-F833-07F6-E8430AC54532}"/>
              </a:ext>
            </a:extLst>
          </p:cNvPr>
          <p:cNvCxnSpPr>
            <a:cxnSpLocks/>
          </p:cNvCxnSpPr>
          <p:nvPr/>
        </p:nvCxnSpPr>
        <p:spPr>
          <a:xfrm>
            <a:off x="7510109" y="4371508"/>
            <a:ext cx="694934" cy="601677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6" name="Straight Connector 115">
            <a:extLst>
              <a:ext uri="{FF2B5EF4-FFF2-40B4-BE49-F238E27FC236}">
                <a16:creationId xmlns:a16="http://schemas.microsoft.com/office/drawing/2014/main" id="{69880C1A-0ACE-11F7-ECE5-CF28FB3AB96D}"/>
              </a:ext>
            </a:extLst>
          </p:cNvPr>
          <p:cNvCxnSpPr>
            <a:cxnSpLocks/>
          </p:cNvCxnSpPr>
          <p:nvPr/>
        </p:nvCxnSpPr>
        <p:spPr>
          <a:xfrm>
            <a:off x="7630336" y="4378595"/>
            <a:ext cx="694934" cy="601677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7" name="Straight Connector 116">
            <a:extLst>
              <a:ext uri="{FF2B5EF4-FFF2-40B4-BE49-F238E27FC236}">
                <a16:creationId xmlns:a16="http://schemas.microsoft.com/office/drawing/2014/main" id="{D501C89F-09C2-EF57-ACC1-4D3B5FC74BCD}"/>
              </a:ext>
            </a:extLst>
          </p:cNvPr>
          <p:cNvCxnSpPr>
            <a:cxnSpLocks/>
          </p:cNvCxnSpPr>
          <p:nvPr/>
        </p:nvCxnSpPr>
        <p:spPr>
          <a:xfrm>
            <a:off x="8148178" y="4366921"/>
            <a:ext cx="753366" cy="606264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9" name="Straight Connector 118">
            <a:extLst>
              <a:ext uri="{FF2B5EF4-FFF2-40B4-BE49-F238E27FC236}">
                <a16:creationId xmlns:a16="http://schemas.microsoft.com/office/drawing/2014/main" id="{182A1585-7C2A-86FC-0BBD-63F753807872}"/>
              </a:ext>
            </a:extLst>
          </p:cNvPr>
          <p:cNvCxnSpPr>
            <a:cxnSpLocks/>
          </p:cNvCxnSpPr>
          <p:nvPr/>
        </p:nvCxnSpPr>
        <p:spPr>
          <a:xfrm>
            <a:off x="8230862" y="4378595"/>
            <a:ext cx="753366" cy="606264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0" name="Straight Connector 119">
            <a:extLst>
              <a:ext uri="{FF2B5EF4-FFF2-40B4-BE49-F238E27FC236}">
                <a16:creationId xmlns:a16="http://schemas.microsoft.com/office/drawing/2014/main" id="{AA9B411B-05CD-1A32-DA18-2C40D0C21359}"/>
              </a:ext>
            </a:extLst>
          </p:cNvPr>
          <p:cNvCxnSpPr>
            <a:cxnSpLocks/>
          </p:cNvCxnSpPr>
          <p:nvPr/>
        </p:nvCxnSpPr>
        <p:spPr>
          <a:xfrm>
            <a:off x="8277752" y="4384450"/>
            <a:ext cx="753366" cy="606264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1" name="Straight Connector 120">
            <a:extLst>
              <a:ext uri="{FF2B5EF4-FFF2-40B4-BE49-F238E27FC236}">
                <a16:creationId xmlns:a16="http://schemas.microsoft.com/office/drawing/2014/main" id="{A1D31AD8-2517-87BA-8F3E-11923B72F5E2}"/>
              </a:ext>
            </a:extLst>
          </p:cNvPr>
          <p:cNvCxnSpPr>
            <a:cxnSpLocks/>
          </p:cNvCxnSpPr>
          <p:nvPr/>
        </p:nvCxnSpPr>
        <p:spPr>
          <a:xfrm>
            <a:off x="8369983" y="4372740"/>
            <a:ext cx="753366" cy="606264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2" name="Straight Connector 121">
            <a:extLst>
              <a:ext uri="{FF2B5EF4-FFF2-40B4-BE49-F238E27FC236}">
                <a16:creationId xmlns:a16="http://schemas.microsoft.com/office/drawing/2014/main" id="{90E6E8FD-F91E-73B4-8E43-74847A92F624}"/>
              </a:ext>
            </a:extLst>
          </p:cNvPr>
          <p:cNvCxnSpPr>
            <a:cxnSpLocks/>
          </p:cNvCxnSpPr>
          <p:nvPr/>
        </p:nvCxnSpPr>
        <p:spPr>
          <a:xfrm flipV="1">
            <a:off x="7820609" y="5104839"/>
            <a:ext cx="1377163" cy="59178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5" name="Straight Connector 124">
            <a:extLst>
              <a:ext uri="{FF2B5EF4-FFF2-40B4-BE49-F238E27FC236}">
                <a16:creationId xmlns:a16="http://schemas.microsoft.com/office/drawing/2014/main" id="{5D7F13EA-FFCF-A574-3F67-5214D50FAB96}"/>
              </a:ext>
            </a:extLst>
          </p:cNvPr>
          <p:cNvCxnSpPr>
            <a:cxnSpLocks/>
          </p:cNvCxnSpPr>
          <p:nvPr/>
        </p:nvCxnSpPr>
        <p:spPr>
          <a:xfrm flipV="1">
            <a:off x="7710383" y="5106594"/>
            <a:ext cx="1377163" cy="59178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6" name="Straight Connector 125">
            <a:extLst>
              <a:ext uri="{FF2B5EF4-FFF2-40B4-BE49-F238E27FC236}">
                <a16:creationId xmlns:a16="http://schemas.microsoft.com/office/drawing/2014/main" id="{9F38BCFB-A471-7471-A2B1-039571137D14}"/>
              </a:ext>
            </a:extLst>
          </p:cNvPr>
          <p:cNvCxnSpPr>
            <a:cxnSpLocks/>
          </p:cNvCxnSpPr>
          <p:nvPr/>
        </p:nvCxnSpPr>
        <p:spPr>
          <a:xfrm flipV="1">
            <a:off x="7670347" y="5099507"/>
            <a:ext cx="1377163" cy="59178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7" name="Straight Connector 126">
            <a:extLst>
              <a:ext uri="{FF2B5EF4-FFF2-40B4-BE49-F238E27FC236}">
                <a16:creationId xmlns:a16="http://schemas.microsoft.com/office/drawing/2014/main" id="{FDCA5A84-21ED-04F3-CFCF-893DFF228869}"/>
              </a:ext>
            </a:extLst>
          </p:cNvPr>
          <p:cNvCxnSpPr>
            <a:cxnSpLocks/>
          </p:cNvCxnSpPr>
          <p:nvPr/>
        </p:nvCxnSpPr>
        <p:spPr>
          <a:xfrm flipV="1">
            <a:off x="7569705" y="5106594"/>
            <a:ext cx="1377163" cy="59178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8" name="Straight Connector 127">
            <a:extLst>
              <a:ext uri="{FF2B5EF4-FFF2-40B4-BE49-F238E27FC236}">
                <a16:creationId xmlns:a16="http://schemas.microsoft.com/office/drawing/2014/main" id="{4EDB2431-23C7-14E1-FD23-03805D390FBB}"/>
              </a:ext>
            </a:extLst>
          </p:cNvPr>
          <p:cNvCxnSpPr>
            <a:cxnSpLocks/>
          </p:cNvCxnSpPr>
          <p:nvPr/>
        </p:nvCxnSpPr>
        <p:spPr>
          <a:xfrm flipV="1">
            <a:off x="6783109" y="5112717"/>
            <a:ext cx="1586874" cy="59275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0" name="Straight Connector 129">
            <a:extLst>
              <a:ext uri="{FF2B5EF4-FFF2-40B4-BE49-F238E27FC236}">
                <a16:creationId xmlns:a16="http://schemas.microsoft.com/office/drawing/2014/main" id="{63ED64DA-F229-3CC8-EF30-717F77EB9D1C}"/>
              </a:ext>
            </a:extLst>
          </p:cNvPr>
          <p:cNvCxnSpPr>
            <a:cxnSpLocks/>
          </p:cNvCxnSpPr>
          <p:nvPr/>
        </p:nvCxnSpPr>
        <p:spPr>
          <a:xfrm flipV="1">
            <a:off x="6671412" y="5087340"/>
            <a:ext cx="1586874" cy="59275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1" name="Straight Connector 130">
            <a:extLst>
              <a:ext uri="{FF2B5EF4-FFF2-40B4-BE49-F238E27FC236}">
                <a16:creationId xmlns:a16="http://schemas.microsoft.com/office/drawing/2014/main" id="{E1B010BE-8A63-019C-CEF5-DAC73C588DD7}"/>
              </a:ext>
            </a:extLst>
          </p:cNvPr>
          <p:cNvCxnSpPr>
            <a:cxnSpLocks/>
          </p:cNvCxnSpPr>
          <p:nvPr/>
        </p:nvCxnSpPr>
        <p:spPr>
          <a:xfrm>
            <a:off x="4087400" y="741291"/>
            <a:ext cx="54092" cy="610873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3" name="Straight Connector 132">
            <a:extLst>
              <a:ext uri="{FF2B5EF4-FFF2-40B4-BE49-F238E27FC236}">
                <a16:creationId xmlns:a16="http://schemas.microsoft.com/office/drawing/2014/main" id="{65C45890-559F-9E47-6985-2E892CAA6E81}"/>
              </a:ext>
            </a:extLst>
          </p:cNvPr>
          <p:cNvCxnSpPr>
            <a:cxnSpLocks/>
          </p:cNvCxnSpPr>
          <p:nvPr/>
        </p:nvCxnSpPr>
        <p:spPr>
          <a:xfrm flipH="1">
            <a:off x="3922885" y="1473593"/>
            <a:ext cx="219368" cy="594687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5" name="Straight Connector 134">
            <a:extLst>
              <a:ext uri="{FF2B5EF4-FFF2-40B4-BE49-F238E27FC236}">
                <a16:creationId xmlns:a16="http://schemas.microsoft.com/office/drawing/2014/main" id="{CF82105A-0A9E-DEFE-5050-64F1DEC91329}"/>
              </a:ext>
            </a:extLst>
          </p:cNvPr>
          <p:cNvCxnSpPr>
            <a:cxnSpLocks/>
          </p:cNvCxnSpPr>
          <p:nvPr/>
        </p:nvCxnSpPr>
        <p:spPr>
          <a:xfrm>
            <a:off x="3929398" y="2195522"/>
            <a:ext cx="153580" cy="606257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7" name="Straight Connector 136">
            <a:extLst>
              <a:ext uri="{FF2B5EF4-FFF2-40B4-BE49-F238E27FC236}">
                <a16:creationId xmlns:a16="http://schemas.microsoft.com/office/drawing/2014/main" id="{952A1978-C733-E145-ACB6-09A280F4B9FB}"/>
              </a:ext>
            </a:extLst>
          </p:cNvPr>
          <p:cNvCxnSpPr>
            <a:cxnSpLocks/>
          </p:cNvCxnSpPr>
          <p:nvPr/>
        </p:nvCxnSpPr>
        <p:spPr>
          <a:xfrm flipH="1">
            <a:off x="3727616" y="2925659"/>
            <a:ext cx="371944" cy="593099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9" name="Straight Connector 138">
            <a:extLst>
              <a:ext uri="{FF2B5EF4-FFF2-40B4-BE49-F238E27FC236}">
                <a16:creationId xmlns:a16="http://schemas.microsoft.com/office/drawing/2014/main" id="{6F7FC23F-F9BD-5B0A-18A2-1EDB0CD509D1}"/>
              </a:ext>
            </a:extLst>
          </p:cNvPr>
          <p:cNvCxnSpPr>
            <a:cxnSpLocks/>
          </p:cNvCxnSpPr>
          <p:nvPr/>
        </p:nvCxnSpPr>
        <p:spPr>
          <a:xfrm flipH="1">
            <a:off x="3693776" y="3639435"/>
            <a:ext cx="45412" cy="607187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1" name="Straight Connector 140">
            <a:extLst>
              <a:ext uri="{FF2B5EF4-FFF2-40B4-BE49-F238E27FC236}">
                <a16:creationId xmlns:a16="http://schemas.microsoft.com/office/drawing/2014/main" id="{E99A1B59-0678-D048-D93B-96C85DD4FFB0}"/>
              </a:ext>
            </a:extLst>
          </p:cNvPr>
          <p:cNvCxnSpPr>
            <a:cxnSpLocks/>
          </p:cNvCxnSpPr>
          <p:nvPr/>
        </p:nvCxnSpPr>
        <p:spPr>
          <a:xfrm flipH="1">
            <a:off x="3673331" y="4372325"/>
            <a:ext cx="4325" cy="60086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3" name="Straight Connector 142">
            <a:extLst>
              <a:ext uri="{FF2B5EF4-FFF2-40B4-BE49-F238E27FC236}">
                <a16:creationId xmlns:a16="http://schemas.microsoft.com/office/drawing/2014/main" id="{18F32B85-722E-5609-F458-E7A4804676F4}"/>
              </a:ext>
            </a:extLst>
          </p:cNvPr>
          <p:cNvCxnSpPr>
            <a:cxnSpLocks/>
          </p:cNvCxnSpPr>
          <p:nvPr/>
        </p:nvCxnSpPr>
        <p:spPr>
          <a:xfrm>
            <a:off x="3886492" y="740108"/>
            <a:ext cx="54092" cy="610873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4" name="Straight Connector 143">
            <a:extLst>
              <a:ext uri="{FF2B5EF4-FFF2-40B4-BE49-F238E27FC236}">
                <a16:creationId xmlns:a16="http://schemas.microsoft.com/office/drawing/2014/main" id="{22CD6E82-C410-C0D3-AC82-6EC86A92C599}"/>
              </a:ext>
            </a:extLst>
          </p:cNvPr>
          <p:cNvCxnSpPr>
            <a:cxnSpLocks/>
          </p:cNvCxnSpPr>
          <p:nvPr/>
        </p:nvCxnSpPr>
        <p:spPr>
          <a:xfrm>
            <a:off x="3856137" y="747935"/>
            <a:ext cx="54092" cy="610873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5" name="Straight Connector 144">
            <a:extLst>
              <a:ext uri="{FF2B5EF4-FFF2-40B4-BE49-F238E27FC236}">
                <a16:creationId xmlns:a16="http://schemas.microsoft.com/office/drawing/2014/main" id="{A82DCA41-2B2F-8571-F1A0-E96CAEA2BD14}"/>
              </a:ext>
            </a:extLst>
          </p:cNvPr>
          <p:cNvCxnSpPr>
            <a:cxnSpLocks/>
          </p:cNvCxnSpPr>
          <p:nvPr/>
        </p:nvCxnSpPr>
        <p:spPr>
          <a:xfrm>
            <a:off x="3752351" y="747935"/>
            <a:ext cx="54092" cy="610873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6" name="Straight Connector 145">
            <a:extLst>
              <a:ext uri="{FF2B5EF4-FFF2-40B4-BE49-F238E27FC236}">
                <a16:creationId xmlns:a16="http://schemas.microsoft.com/office/drawing/2014/main" id="{7C02ABFE-D0D6-F6E2-C84D-DB8490E84928}"/>
              </a:ext>
            </a:extLst>
          </p:cNvPr>
          <p:cNvCxnSpPr>
            <a:cxnSpLocks/>
          </p:cNvCxnSpPr>
          <p:nvPr/>
        </p:nvCxnSpPr>
        <p:spPr>
          <a:xfrm flipH="1">
            <a:off x="3741867" y="1487200"/>
            <a:ext cx="219368" cy="594687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7" name="Straight Connector 146">
            <a:extLst>
              <a:ext uri="{FF2B5EF4-FFF2-40B4-BE49-F238E27FC236}">
                <a16:creationId xmlns:a16="http://schemas.microsoft.com/office/drawing/2014/main" id="{687284DE-0357-1CCE-CAC0-F073654B37CE}"/>
              </a:ext>
            </a:extLst>
          </p:cNvPr>
          <p:cNvCxnSpPr>
            <a:cxnSpLocks/>
          </p:cNvCxnSpPr>
          <p:nvPr/>
        </p:nvCxnSpPr>
        <p:spPr>
          <a:xfrm flipH="1">
            <a:off x="3698548" y="1487200"/>
            <a:ext cx="219368" cy="594687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8" name="Straight Connector 147">
            <a:extLst>
              <a:ext uri="{FF2B5EF4-FFF2-40B4-BE49-F238E27FC236}">
                <a16:creationId xmlns:a16="http://schemas.microsoft.com/office/drawing/2014/main" id="{CC77F8E3-017C-EFEB-4580-A0C4B10A32C0}"/>
              </a:ext>
            </a:extLst>
          </p:cNvPr>
          <p:cNvCxnSpPr>
            <a:cxnSpLocks/>
          </p:cNvCxnSpPr>
          <p:nvPr/>
        </p:nvCxnSpPr>
        <p:spPr>
          <a:xfrm flipH="1">
            <a:off x="3654868" y="1474976"/>
            <a:ext cx="219368" cy="594687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9" name="Straight Connector 148">
            <a:extLst>
              <a:ext uri="{FF2B5EF4-FFF2-40B4-BE49-F238E27FC236}">
                <a16:creationId xmlns:a16="http://schemas.microsoft.com/office/drawing/2014/main" id="{206C4AD2-F7EB-F81A-39A9-0A03884F10DA}"/>
              </a:ext>
            </a:extLst>
          </p:cNvPr>
          <p:cNvCxnSpPr>
            <a:cxnSpLocks/>
          </p:cNvCxnSpPr>
          <p:nvPr/>
        </p:nvCxnSpPr>
        <p:spPr>
          <a:xfrm flipH="1">
            <a:off x="3587075" y="1488374"/>
            <a:ext cx="219368" cy="594687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0" name="Straight Connector 149">
            <a:extLst>
              <a:ext uri="{FF2B5EF4-FFF2-40B4-BE49-F238E27FC236}">
                <a16:creationId xmlns:a16="http://schemas.microsoft.com/office/drawing/2014/main" id="{ADEA0C46-8D47-5ECB-F6DA-01E183CF2499}"/>
              </a:ext>
            </a:extLst>
          </p:cNvPr>
          <p:cNvCxnSpPr>
            <a:cxnSpLocks/>
          </p:cNvCxnSpPr>
          <p:nvPr/>
        </p:nvCxnSpPr>
        <p:spPr>
          <a:xfrm>
            <a:off x="3581687" y="2201014"/>
            <a:ext cx="153580" cy="606257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1" name="Straight Connector 150">
            <a:extLst>
              <a:ext uri="{FF2B5EF4-FFF2-40B4-BE49-F238E27FC236}">
                <a16:creationId xmlns:a16="http://schemas.microsoft.com/office/drawing/2014/main" id="{26F75EFB-279A-0FC7-D9E8-4A64B3735301}"/>
              </a:ext>
            </a:extLst>
          </p:cNvPr>
          <p:cNvCxnSpPr>
            <a:cxnSpLocks/>
          </p:cNvCxnSpPr>
          <p:nvPr/>
        </p:nvCxnSpPr>
        <p:spPr>
          <a:xfrm>
            <a:off x="3633413" y="2189549"/>
            <a:ext cx="153580" cy="606257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2" name="Straight Connector 151">
            <a:extLst>
              <a:ext uri="{FF2B5EF4-FFF2-40B4-BE49-F238E27FC236}">
                <a16:creationId xmlns:a16="http://schemas.microsoft.com/office/drawing/2014/main" id="{B59640DF-B979-B164-251E-C8F7BEAF26C6}"/>
              </a:ext>
            </a:extLst>
          </p:cNvPr>
          <p:cNvCxnSpPr>
            <a:cxnSpLocks/>
          </p:cNvCxnSpPr>
          <p:nvPr/>
        </p:nvCxnSpPr>
        <p:spPr>
          <a:xfrm>
            <a:off x="3678598" y="2196014"/>
            <a:ext cx="153580" cy="606257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3" name="Straight Connector 152">
            <a:extLst>
              <a:ext uri="{FF2B5EF4-FFF2-40B4-BE49-F238E27FC236}">
                <a16:creationId xmlns:a16="http://schemas.microsoft.com/office/drawing/2014/main" id="{76F04282-F1F6-DC80-EAD3-E0E54CB6E61F}"/>
              </a:ext>
            </a:extLst>
          </p:cNvPr>
          <p:cNvCxnSpPr>
            <a:cxnSpLocks/>
          </p:cNvCxnSpPr>
          <p:nvPr/>
        </p:nvCxnSpPr>
        <p:spPr>
          <a:xfrm>
            <a:off x="3716872" y="2197701"/>
            <a:ext cx="153580" cy="606257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4" name="Straight Connector 153">
            <a:extLst>
              <a:ext uri="{FF2B5EF4-FFF2-40B4-BE49-F238E27FC236}">
                <a16:creationId xmlns:a16="http://schemas.microsoft.com/office/drawing/2014/main" id="{385F6EF7-E03D-5150-96C2-AD8978BDB2A4}"/>
              </a:ext>
            </a:extLst>
          </p:cNvPr>
          <p:cNvCxnSpPr>
            <a:cxnSpLocks/>
          </p:cNvCxnSpPr>
          <p:nvPr/>
        </p:nvCxnSpPr>
        <p:spPr>
          <a:xfrm flipH="1">
            <a:off x="3519036" y="2932747"/>
            <a:ext cx="371944" cy="593099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5" name="Straight Connector 154">
            <a:extLst>
              <a:ext uri="{FF2B5EF4-FFF2-40B4-BE49-F238E27FC236}">
                <a16:creationId xmlns:a16="http://schemas.microsoft.com/office/drawing/2014/main" id="{18DD7804-3756-8EBD-9437-A94FFE0B2BDB}"/>
              </a:ext>
            </a:extLst>
          </p:cNvPr>
          <p:cNvCxnSpPr>
            <a:cxnSpLocks/>
          </p:cNvCxnSpPr>
          <p:nvPr/>
        </p:nvCxnSpPr>
        <p:spPr>
          <a:xfrm flipH="1">
            <a:off x="3488187" y="2934826"/>
            <a:ext cx="371944" cy="593099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6" name="Straight Connector 155">
            <a:extLst>
              <a:ext uri="{FF2B5EF4-FFF2-40B4-BE49-F238E27FC236}">
                <a16:creationId xmlns:a16="http://schemas.microsoft.com/office/drawing/2014/main" id="{8C2525B3-8565-FADD-A4A9-1C63F0AB41A6}"/>
              </a:ext>
            </a:extLst>
          </p:cNvPr>
          <p:cNvCxnSpPr>
            <a:cxnSpLocks/>
          </p:cNvCxnSpPr>
          <p:nvPr/>
        </p:nvCxnSpPr>
        <p:spPr>
          <a:xfrm flipH="1">
            <a:off x="3450397" y="2934312"/>
            <a:ext cx="371944" cy="593099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7" name="Straight Connector 156">
            <a:extLst>
              <a:ext uri="{FF2B5EF4-FFF2-40B4-BE49-F238E27FC236}">
                <a16:creationId xmlns:a16="http://schemas.microsoft.com/office/drawing/2014/main" id="{D32B3FBF-FDB2-2ED1-5C52-D76DF79E6594}"/>
              </a:ext>
            </a:extLst>
          </p:cNvPr>
          <p:cNvCxnSpPr>
            <a:cxnSpLocks/>
          </p:cNvCxnSpPr>
          <p:nvPr/>
        </p:nvCxnSpPr>
        <p:spPr>
          <a:xfrm flipH="1">
            <a:off x="3382052" y="2927349"/>
            <a:ext cx="371944" cy="593099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8" name="Straight Connector 157">
            <a:extLst>
              <a:ext uri="{FF2B5EF4-FFF2-40B4-BE49-F238E27FC236}">
                <a16:creationId xmlns:a16="http://schemas.microsoft.com/office/drawing/2014/main" id="{446868DA-F7B3-51EA-36C4-2EF94D463388}"/>
              </a:ext>
            </a:extLst>
          </p:cNvPr>
          <p:cNvCxnSpPr>
            <a:cxnSpLocks/>
          </p:cNvCxnSpPr>
          <p:nvPr/>
        </p:nvCxnSpPr>
        <p:spPr>
          <a:xfrm flipH="1">
            <a:off x="3327303" y="3641216"/>
            <a:ext cx="45412" cy="607187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9" name="Straight Connector 158">
            <a:extLst>
              <a:ext uri="{FF2B5EF4-FFF2-40B4-BE49-F238E27FC236}">
                <a16:creationId xmlns:a16="http://schemas.microsoft.com/office/drawing/2014/main" id="{A18019BE-0C8C-2A43-E6A0-E9822FB2EF1A}"/>
              </a:ext>
            </a:extLst>
          </p:cNvPr>
          <p:cNvCxnSpPr>
            <a:cxnSpLocks/>
          </p:cNvCxnSpPr>
          <p:nvPr/>
        </p:nvCxnSpPr>
        <p:spPr>
          <a:xfrm flipH="1">
            <a:off x="3410111" y="3639896"/>
            <a:ext cx="45412" cy="607187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0" name="Straight Connector 159">
            <a:extLst>
              <a:ext uri="{FF2B5EF4-FFF2-40B4-BE49-F238E27FC236}">
                <a16:creationId xmlns:a16="http://schemas.microsoft.com/office/drawing/2014/main" id="{1A7DF33F-BDB0-8E11-4EAC-A26209AD462D}"/>
              </a:ext>
            </a:extLst>
          </p:cNvPr>
          <p:cNvCxnSpPr>
            <a:cxnSpLocks/>
          </p:cNvCxnSpPr>
          <p:nvPr/>
        </p:nvCxnSpPr>
        <p:spPr>
          <a:xfrm flipH="1">
            <a:off x="3435691" y="3642162"/>
            <a:ext cx="45412" cy="607187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1" name="Straight Connector 160">
            <a:extLst>
              <a:ext uri="{FF2B5EF4-FFF2-40B4-BE49-F238E27FC236}">
                <a16:creationId xmlns:a16="http://schemas.microsoft.com/office/drawing/2014/main" id="{1E342982-C8D9-9100-3F1A-5445A24D74DA}"/>
              </a:ext>
            </a:extLst>
          </p:cNvPr>
          <p:cNvCxnSpPr>
            <a:cxnSpLocks/>
          </p:cNvCxnSpPr>
          <p:nvPr/>
        </p:nvCxnSpPr>
        <p:spPr>
          <a:xfrm flipH="1">
            <a:off x="3467517" y="3642124"/>
            <a:ext cx="45412" cy="607187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2" name="Straight Connector 161">
            <a:extLst>
              <a:ext uri="{FF2B5EF4-FFF2-40B4-BE49-F238E27FC236}">
                <a16:creationId xmlns:a16="http://schemas.microsoft.com/office/drawing/2014/main" id="{5613A9CC-1D93-4C61-F91E-9DA3105BD4C0}"/>
              </a:ext>
            </a:extLst>
          </p:cNvPr>
          <p:cNvCxnSpPr>
            <a:cxnSpLocks/>
          </p:cNvCxnSpPr>
          <p:nvPr/>
        </p:nvCxnSpPr>
        <p:spPr>
          <a:xfrm flipH="1">
            <a:off x="3333786" y="4356329"/>
            <a:ext cx="4325" cy="60086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3" name="Straight Connector 162">
            <a:extLst>
              <a:ext uri="{FF2B5EF4-FFF2-40B4-BE49-F238E27FC236}">
                <a16:creationId xmlns:a16="http://schemas.microsoft.com/office/drawing/2014/main" id="{8521B4BA-8162-8D2D-F894-36325AB64130}"/>
              </a:ext>
            </a:extLst>
          </p:cNvPr>
          <p:cNvCxnSpPr>
            <a:cxnSpLocks/>
          </p:cNvCxnSpPr>
          <p:nvPr/>
        </p:nvCxnSpPr>
        <p:spPr>
          <a:xfrm flipH="1">
            <a:off x="3417112" y="4369623"/>
            <a:ext cx="4325" cy="60086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4" name="Straight Connector 163">
            <a:extLst>
              <a:ext uri="{FF2B5EF4-FFF2-40B4-BE49-F238E27FC236}">
                <a16:creationId xmlns:a16="http://schemas.microsoft.com/office/drawing/2014/main" id="{4A0CF9C1-3F6C-3148-D078-D9D4086DEE09}"/>
              </a:ext>
            </a:extLst>
          </p:cNvPr>
          <p:cNvCxnSpPr>
            <a:cxnSpLocks/>
          </p:cNvCxnSpPr>
          <p:nvPr/>
        </p:nvCxnSpPr>
        <p:spPr>
          <a:xfrm flipH="1">
            <a:off x="3449825" y="4370413"/>
            <a:ext cx="4325" cy="60086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5" name="Straight Connector 164">
            <a:extLst>
              <a:ext uri="{FF2B5EF4-FFF2-40B4-BE49-F238E27FC236}">
                <a16:creationId xmlns:a16="http://schemas.microsoft.com/office/drawing/2014/main" id="{0467138C-0F96-CB0F-2DFB-CD78C39DEC9D}"/>
              </a:ext>
            </a:extLst>
          </p:cNvPr>
          <p:cNvCxnSpPr>
            <a:cxnSpLocks/>
          </p:cNvCxnSpPr>
          <p:nvPr/>
        </p:nvCxnSpPr>
        <p:spPr>
          <a:xfrm flipH="1">
            <a:off x="3476778" y="4370230"/>
            <a:ext cx="4325" cy="60086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6" name="Straight Connector 165">
            <a:extLst>
              <a:ext uri="{FF2B5EF4-FFF2-40B4-BE49-F238E27FC236}">
                <a16:creationId xmlns:a16="http://schemas.microsoft.com/office/drawing/2014/main" id="{660DDE14-4A86-B5DE-872C-D19CC6D76C07}"/>
              </a:ext>
            </a:extLst>
          </p:cNvPr>
          <p:cNvCxnSpPr>
            <a:cxnSpLocks/>
          </p:cNvCxnSpPr>
          <p:nvPr/>
        </p:nvCxnSpPr>
        <p:spPr>
          <a:xfrm flipH="1">
            <a:off x="3292266" y="5102562"/>
            <a:ext cx="32686" cy="613059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7" name="Straight Connector 166">
            <a:extLst>
              <a:ext uri="{FF2B5EF4-FFF2-40B4-BE49-F238E27FC236}">
                <a16:creationId xmlns:a16="http://schemas.microsoft.com/office/drawing/2014/main" id="{F81E2D66-8F92-8C1D-F575-EB40DD78BD65}"/>
              </a:ext>
            </a:extLst>
          </p:cNvPr>
          <p:cNvCxnSpPr>
            <a:cxnSpLocks/>
          </p:cNvCxnSpPr>
          <p:nvPr/>
        </p:nvCxnSpPr>
        <p:spPr>
          <a:xfrm flipH="1">
            <a:off x="3458397" y="5091971"/>
            <a:ext cx="32686" cy="613059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8" name="Straight Connector 167">
            <a:extLst>
              <a:ext uri="{FF2B5EF4-FFF2-40B4-BE49-F238E27FC236}">
                <a16:creationId xmlns:a16="http://schemas.microsoft.com/office/drawing/2014/main" id="{2A60E408-35D6-11EE-1548-3E5F64F40860}"/>
              </a:ext>
            </a:extLst>
          </p:cNvPr>
          <p:cNvCxnSpPr>
            <a:cxnSpLocks/>
          </p:cNvCxnSpPr>
          <p:nvPr/>
        </p:nvCxnSpPr>
        <p:spPr>
          <a:xfrm flipH="1">
            <a:off x="3419812" y="5087279"/>
            <a:ext cx="32686" cy="613059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496BD43D-D611-403D-5C3B-A40AB79AD2AB}"/>
              </a:ext>
            </a:extLst>
          </p:cNvPr>
          <p:cNvSpPr txBox="1"/>
          <p:nvPr/>
        </p:nvSpPr>
        <p:spPr>
          <a:xfrm>
            <a:off x="9039412" y="1903385"/>
            <a:ext cx="1282723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800" dirty="0"/>
              <a:t>Blocker residue, Kanteev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6BEE9530-D87F-AEF7-936A-4930AF1C80A2}"/>
              </a:ext>
            </a:extLst>
          </p:cNvPr>
          <p:cNvCxnSpPr>
            <a:cxnSpLocks/>
          </p:cNvCxnSpPr>
          <p:nvPr/>
        </p:nvCxnSpPr>
        <p:spPr>
          <a:xfrm>
            <a:off x="7641705" y="744205"/>
            <a:ext cx="1287661" cy="60477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16AE13FE-57FF-9595-D9CA-B4F212FA9F9C}"/>
              </a:ext>
            </a:extLst>
          </p:cNvPr>
          <p:cNvCxnSpPr>
            <a:cxnSpLocks/>
          </p:cNvCxnSpPr>
          <p:nvPr/>
        </p:nvCxnSpPr>
        <p:spPr>
          <a:xfrm flipV="1">
            <a:off x="7647893" y="1495887"/>
            <a:ext cx="1301846" cy="55814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966C24DF-8ABA-6A04-E78B-C34C9CB00CD1}"/>
              </a:ext>
            </a:extLst>
          </p:cNvPr>
          <p:cNvCxnSpPr>
            <a:cxnSpLocks/>
          </p:cNvCxnSpPr>
          <p:nvPr/>
        </p:nvCxnSpPr>
        <p:spPr>
          <a:xfrm flipV="1">
            <a:off x="7641705" y="1973230"/>
            <a:ext cx="1466211" cy="112537"/>
          </a:xfrm>
          <a:prstGeom prst="line">
            <a:avLst/>
          </a:prstGeom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41FDAECB-8D60-2079-581F-16562DC048C5}"/>
              </a:ext>
            </a:extLst>
          </p:cNvPr>
          <p:cNvSpPr txBox="1"/>
          <p:nvPr/>
        </p:nvSpPr>
        <p:spPr>
          <a:xfrm>
            <a:off x="7646643" y="344724"/>
            <a:ext cx="1838965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800" dirty="0"/>
              <a:t>Gatekeeper, F259, 68%, Kampatsikas</a:t>
            </a:r>
          </a:p>
        </p:txBody>
      </p: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4A6E0C72-E239-AE1D-DA13-1F61C23D93FC}"/>
              </a:ext>
            </a:extLst>
          </p:cNvPr>
          <p:cNvCxnSpPr>
            <a:cxnSpLocks/>
          </p:cNvCxnSpPr>
          <p:nvPr/>
        </p:nvCxnSpPr>
        <p:spPr>
          <a:xfrm flipV="1">
            <a:off x="7958614" y="533123"/>
            <a:ext cx="299672" cy="211392"/>
          </a:xfrm>
          <a:prstGeom prst="line">
            <a:avLst/>
          </a:prstGeom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A6C9B7B5-90C2-734C-E8B4-B68FC1B80E96}"/>
              </a:ext>
            </a:extLst>
          </p:cNvPr>
          <p:cNvCxnSpPr>
            <a:cxnSpLocks/>
          </p:cNvCxnSpPr>
          <p:nvPr/>
        </p:nvCxnSpPr>
        <p:spPr>
          <a:xfrm>
            <a:off x="8343088" y="2907499"/>
            <a:ext cx="1445236" cy="429718"/>
          </a:xfrm>
          <a:prstGeom prst="line">
            <a:avLst/>
          </a:prstGeom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33" name="TextBox 32">
            <a:extLst>
              <a:ext uri="{FF2B5EF4-FFF2-40B4-BE49-F238E27FC236}">
                <a16:creationId xmlns:a16="http://schemas.microsoft.com/office/drawing/2014/main" id="{E37D58C5-8B47-8919-7815-0ACB27405F90}"/>
              </a:ext>
            </a:extLst>
          </p:cNvPr>
          <p:cNvSpPr txBox="1"/>
          <p:nvPr/>
        </p:nvSpPr>
        <p:spPr>
          <a:xfrm>
            <a:off x="9746002" y="3259525"/>
            <a:ext cx="2231701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800" dirty="0"/>
              <a:t>First activity controller (HisB</a:t>
            </a:r>
            <a:r>
              <a:rPr lang="en-DK" sz="800" baseline="-25000" dirty="0"/>
              <a:t>1</a:t>
            </a:r>
            <a:r>
              <a:rPr lang="en-DK" sz="800" dirty="0"/>
              <a:t>+1), Kampatsikas</a:t>
            </a:r>
            <a:endParaRPr lang="en-DK" sz="800" baseline="-25000" dirty="0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1AADA677-4EAB-3199-651D-B5614BBB04A6}"/>
              </a:ext>
            </a:extLst>
          </p:cNvPr>
          <p:cNvSpPr txBox="1"/>
          <p:nvPr/>
        </p:nvSpPr>
        <p:spPr>
          <a:xfrm>
            <a:off x="3063790" y="224588"/>
            <a:ext cx="60305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800" dirty="0"/>
              <a:t>Thioether</a:t>
            </a:r>
          </a:p>
        </p:txBody>
      </p: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790833F3-FEC1-F908-D092-71B1BB34EF48}"/>
              </a:ext>
            </a:extLst>
          </p:cNvPr>
          <p:cNvCxnSpPr>
            <a:cxnSpLocks/>
          </p:cNvCxnSpPr>
          <p:nvPr/>
        </p:nvCxnSpPr>
        <p:spPr>
          <a:xfrm>
            <a:off x="7671731" y="5836478"/>
            <a:ext cx="1445236" cy="429718"/>
          </a:xfrm>
          <a:prstGeom prst="line">
            <a:avLst/>
          </a:prstGeom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42" name="TextBox 41">
            <a:extLst>
              <a:ext uri="{FF2B5EF4-FFF2-40B4-BE49-F238E27FC236}">
                <a16:creationId xmlns:a16="http://schemas.microsoft.com/office/drawing/2014/main" id="{1124E122-F136-4E26-3AF2-ECA0775664B5}"/>
              </a:ext>
            </a:extLst>
          </p:cNvPr>
          <p:cNvSpPr txBox="1"/>
          <p:nvPr/>
        </p:nvSpPr>
        <p:spPr>
          <a:xfrm>
            <a:off x="9065706" y="6159590"/>
            <a:ext cx="1941557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800" dirty="0"/>
              <a:t>The seventh His (HisB</a:t>
            </a:r>
            <a:r>
              <a:rPr lang="en-DK" sz="800" baseline="-25000" dirty="0"/>
              <a:t>3</a:t>
            </a:r>
            <a:r>
              <a:rPr lang="en-DK" sz="800" dirty="0"/>
              <a:t>-1), Kampatsikas</a:t>
            </a:r>
            <a:endParaRPr lang="en-DK" sz="800" baseline="-25000" dirty="0"/>
          </a:p>
        </p:txBody>
      </p: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BEE7A8AA-01DE-ACBC-3B56-6515F5B013C2}"/>
              </a:ext>
            </a:extLst>
          </p:cNvPr>
          <p:cNvCxnSpPr>
            <a:cxnSpLocks/>
          </p:cNvCxnSpPr>
          <p:nvPr/>
        </p:nvCxnSpPr>
        <p:spPr>
          <a:xfrm>
            <a:off x="4849502" y="2785270"/>
            <a:ext cx="95043" cy="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8" name="Straight Connector 47">
            <a:extLst>
              <a:ext uri="{FF2B5EF4-FFF2-40B4-BE49-F238E27FC236}">
                <a16:creationId xmlns:a16="http://schemas.microsoft.com/office/drawing/2014/main" id="{7F0AE846-6425-94A3-D82D-25584C71105B}"/>
              </a:ext>
            </a:extLst>
          </p:cNvPr>
          <p:cNvCxnSpPr>
            <a:cxnSpLocks/>
          </p:cNvCxnSpPr>
          <p:nvPr/>
        </p:nvCxnSpPr>
        <p:spPr>
          <a:xfrm>
            <a:off x="5763902" y="2785270"/>
            <a:ext cx="396973" cy="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4" name="Straight Connector 53">
            <a:extLst>
              <a:ext uri="{FF2B5EF4-FFF2-40B4-BE49-F238E27FC236}">
                <a16:creationId xmlns:a16="http://schemas.microsoft.com/office/drawing/2014/main" id="{01277497-B8A2-143C-77B4-335CF7B56362}"/>
              </a:ext>
            </a:extLst>
          </p:cNvPr>
          <p:cNvCxnSpPr>
            <a:cxnSpLocks/>
          </p:cNvCxnSpPr>
          <p:nvPr/>
        </p:nvCxnSpPr>
        <p:spPr>
          <a:xfrm>
            <a:off x="3735267" y="4806381"/>
            <a:ext cx="155713" cy="17404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8" name="Straight Connector 57">
            <a:extLst>
              <a:ext uri="{FF2B5EF4-FFF2-40B4-BE49-F238E27FC236}">
                <a16:creationId xmlns:a16="http://schemas.microsoft.com/office/drawing/2014/main" id="{4B12662B-C1A2-9434-5891-1B94DB95BFF6}"/>
              </a:ext>
            </a:extLst>
          </p:cNvPr>
          <p:cNvCxnSpPr>
            <a:cxnSpLocks/>
            <a:stCxn id="37" idx="2"/>
          </p:cNvCxnSpPr>
          <p:nvPr/>
        </p:nvCxnSpPr>
        <p:spPr>
          <a:xfrm>
            <a:off x="3365315" y="440032"/>
            <a:ext cx="268098" cy="917587"/>
          </a:xfrm>
          <a:prstGeom prst="line">
            <a:avLst/>
          </a:prstGeom>
          <a:ln>
            <a:solidFill>
              <a:srgbClr val="00B05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1" name="Straight Connector 60">
            <a:extLst>
              <a:ext uri="{FF2B5EF4-FFF2-40B4-BE49-F238E27FC236}">
                <a16:creationId xmlns:a16="http://schemas.microsoft.com/office/drawing/2014/main" id="{9044E40E-18A7-4B08-2043-634E66D69E59}"/>
              </a:ext>
            </a:extLst>
          </p:cNvPr>
          <p:cNvCxnSpPr>
            <a:cxnSpLocks/>
          </p:cNvCxnSpPr>
          <p:nvPr/>
        </p:nvCxnSpPr>
        <p:spPr>
          <a:xfrm>
            <a:off x="4606462" y="4231992"/>
            <a:ext cx="190015" cy="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5" name="Straight Connector 64">
            <a:extLst>
              <a:ext uri="{FF2B5EF4-FFF2-40B4-BE49-F238E27FC236}">
                <a16:creationId xmlns:a16="http://schemas.microsoft.com/office/drawing/2014/main" id="{DFBC1329-7C57-735E-A8FB-F3AE2341AEE6}"/>
              </a:ext>
            </a:extLst>
          </p:cNvPr>
          <p:cNvCxnSpPr>
            <a:cxnSpLocks/>
          </p:cNvCxnSpPr>
          <p:nvPr/>
        </p:nvCxnSpPr>
        <p:spPr>
          <a:xfrm flipV="1">
            <a:off x="3282871" y="4068607"/>
            <a:ext cx="226004" cy="178015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8" name="Straight Connector 67">
            <a:extLst>
              <a:ext uri="{FF2B5EF4-FFF2-40B4-BE49-F238E27FC236}">
                <a16:creationId xmlns:a16="http://schemas.microsoft.com/office/drawing/2014/main" id="{051A1ACE-DE03-7B62-93EA-257BB172F5FC}"/>
              </a:ext>
            </a:extLst>
          </p:cNvPr>
          <p:cNvCxnSpPr>
            <a:cxnSpLocks/>
          </p:cNvCxnSpPr>
          <p:nvPr/>
        </p:nvCxnSpPr>
        <p:spPr>
          <a:xfrm>
            <a:off x="3851551" y="4068607"/>
            <a:ext cx="190015" cy="17653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2" name="Straight Connector 71">
            <a:extLst>
              <a:ext uri="{FF2B5EF4-FFF2-40B4-BE49-F238E27FC236}">
                <a16:creationId xmlns:a16="http://schemas.microsoft.com/office/drawing/2014/main" id="{5B006686-0E28-78AD-8CF5-77E87A8FA901}"/>
              </a:ext>
            </a:extLst>
          </p:cNvPr>
          <p:cNvCxnSpPr>
            <a:cxnSpLocks/>
          </p:cNvCxnSpPr>
          <p:nvPr/>
        </p:nvCxnSpPr>
        <p:spPr>
          <a:xfrm>
            <a:off x="5635390" y="4225649"/>
            <a:ext cx="668855" cy="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6" name="Straight Connector 75">
            <a:extLst>
              <a:ext uri="{FF2B5EF4-FFF2-40B4-BE49-F238E27FC236}">
                <a16:creationId xmlns:a16="http://schemas.microsoft.com/office/drawing/2014/main" id="{AD7B2C6F-E6B8-A878-310F-46F1B985B10E}"/>
              </a:ext>
            </a:extLst>
          </p:cNvPr>
          <p:cNvCxnSpPr>
            <a:cxnSpLocks/>
          </p:cNvCxnSpPr>
          <p:nvPr/>
        </p:nvCxnSpPr>
        <p:spPr>
          <a:xfrm>
            <a:off x="6902876" y="3639204"/>
            <a:ext cx="1584847" cy="1331279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9A807256-E6BE-37EF-CAC2-A24A644253EB}"/>
              </a:ext>
            </a:extLst>
          </p:cNvPr>
          <p:cNvCxnSpPr>
            <a:cxnSpLocks/>
          </p:cNvCxnSpPr>
          <p:nvPr/>
        </p:nvCxnSpPr>
        <p:spPr>
          <a:xfrm>
            <a:off x="4992799" y="5679002"/>
            <a:ext cx="571822" cy="4748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2717035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0" name="Picture 169">
            <a:extLst>
              <a:ext uri="{FF2B5EF4-FFF2-40B4-BE49-F238E27FC236}">
                <a16:creationId xmlns:a16="http://schemas.microsoft.com/office/drawing/2014/main" id="{771F368F-62B8-FFD9-B006-F14B3B49FD71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1540810" y="255722"/>
            <a:ext cx="8758446" cy="5945303"/>
          </a:xfrm>
          <a:prstGeom prst="rect">
            <a:avLst/>
          </a:prstGeom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118CCE7D-9ACB-E4EF-FDBD-F6236E675101}"/>
              </a:ext>
            </a:extLst>
          </p:cNvPr>
          <p:cNvCxnSpPr/>
          <p:nvPr/>
        </p:nvCxnSpPr>
        <p:spPr>
          <a:xfrm>
            <a:off x="4596301" y="754511"/>
            <a:ext cx="554182" cy="597725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0232BD0E-37B7-F508-B6AD-1E40603EDB6B}"/>
              </a:ext>
            </a:extLst>
          </p:cNvPr>
          <p:cNvCxnSpPr/>
          <p:nvPr/>
        </p:nvCxnSpPr>
        <p:spPr>
          <a:xfrm flipV="1">
            <a:off x="4368691" y="1502657"/>
            <a:ext cx="767938" cy="55814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B24CAB1B-CB33-6C03-9CE5-E2BF8E1E1122}"/>
              </a:ext>
            </a:extLst>
          </p:cNvPr>
          <p:cNvCxnSpPr/>
          <p:nvPr/>
        </p:nvCxnSpPr>
        <p:spPr>
          <a:xfrm flipV="1">
            <a:off x="4297439" y="1502657"/>
            <a:ext cx="767938" cy="55814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20CAD1FF-E855-8587-B2E2-68B76DB6E608}"/>
              </a:ext>
            </a:extLst>
          </p:cNvPr>
          <p:cNvCxnSpPr>
            <a:cxnSpLocks/>
          </p:cNvCxnSpPr>
          <p:nvPr/>
        </p:nvCxnSpPr>
        <p:spPr>
          <a:xfrm>
            <a:off x="4297438" y="2203302"/>
            <a:ext cx="223652" cy="601682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CC582185-74E2-322D-8DF9-B5F23B64C960}"/>
              </a:ext>
            </a:extLst>
          </p:cNvPr>
          <p:cNvCxnSpPr>
            <a:cxnSpLocks/>
          </p:cNvCxnSpPr>
          <p:nvPr/>
        </p:nvCxnSpPr>
        <p:spPr>
          <a:xfrm flipH="1">
            <a:off x="4112262" y="2883644"/>
            <a:ext cx="420704" cy="620484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05082A47-578B-8DA1-4F55-34B1799122D9}"/>
              </a:ext>
            </a:extLst>
          </p:cNvPr>
          <p:cNvSpPr txBox="1"/>
          <p:nvPr/>
        </p:nvSpPr>
        <p:spPr>
          <a:xfrm>
            <a:off x="273504" y="583262"/>
            <a:ext cx="34817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800" dirty="0"/>
              <a:t>+84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C928CC50-0780-BE75-2C5B-13F853F35480}"/>
              </a:ext>
            </a:extLst>
          </p:cNvPr>
          <p:cNvCxnSpPr>
            <a:cxnSpLocks/>
          </p:cNvCxnSpPr>
          <p:nvPr/>
        </p:nvCxnSpPr>
        <p:spPr>
          <a:xfrm>
            <a:off x="5342467" y="754510"/>
            <a:ext cx="1636816" cy="589977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D434D4D8-A2D5-64B5-1424-A87965900400}"/>
              </a:ext>
            </a:extLst>
          </p:cNvPr>
          <p:cNvSpPr txBox="1"/>
          <p:nvPr/>
        </p:nvSpPr>
        <p:spPr>
          <a:xfrm>
            <a:off x="254601" y="1370333"/>
            <a:ext cx="34817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800" dirty="0"/>
              <a:t>+62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8C2AD491-7AE9-3E9A-D6C7-822C47429CCD}"/>
              </a:ext>
            </a:extLst>
          </p:cNvPr>
          <p:cNvSpPr txBox="1"/>
          <p:nvPr/>
        </p:nvSpPr>
        <p:spPr>
          <a:xfrm>
            <a:off x="270225" y="2052708"/>
            <a:ext cx="34817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800" dirty="0"/>
              <a:t>+32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ADFDEAB9-5A0F-2D41-3B0E-D4C789764BFB}"/>
              </a:ext>
            </a:extLst>
          </p:cNvPr>
          <p:cNvSpPr txBox="1"/>
          <p:nvPr/>
        </p:nvSpPr>
        <p:spPr>
          <a:xfrm>
            <a:off x="241503" y="2784731"/>
            <a:ext cx="40267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800" dirty="0"/>
              <a:t>+202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9F21F496-66B0-47AC-B5BF-CB8692920EF3}"/>
              </a:ext>
            </a:extLst>
          </p:cNvPr>
          <p:cNvSpPr txBox="1"/>
          <p:nvPr/>
        </p:nvSpPr>
        <p:spPr>
          <a:xfrm>
            <a:off x="271482" y="4236510"/>
            <a:ext cx="34817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800" dirty="0"/>
              <a:t>+77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AA64E1C0-9EA6-67D1-D9EC-7C2216F94F17}"/>
              </a:ext>
            </a:extLst>
          </p:cNvPr>
          <p:cNvSpPr txBox="1"/>
          <p:nvPr/>
        </p:nvSpPr>
        <p:spPr>
          <a:xfrm>
            <a:off x="224967" y="3504489"/>
            <a:ext cx="40267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800" dirty="0"/>
              <a:t>+130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7184DDCF-A749-F5D0-A902-215B5E805BB5}"/>
              </a:ext>
            </a:extLst>
          </p:cNvPr>
          <p:cNvSpPr txBox="1"/>
          <p:nvPr/>
        </p:nvSpPr>
        <p:spPr>
          <a:xfrm>
            <a:off x="252218" y="4957189"/>
            <a:ext cx="34817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800" dirty="0"/>
              <a:t>+93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9106097E-F7E4-4189-BA5A-04BE08A12132}"/>
              </a:ext>
            </a:extLst>
          </p:cNvPr>
          <p:cNvSpPr txBox="1"/>
          <p:nvPr/>
        </p:nvSpPr>
        <p:spPr>
          <a:xfrm>
            <a:off x="271482" y="5682241"/>
            <a:ext cx="34817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800" dirty="0"/>
              <a:t>+68</a:t>
            </a: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E6E30437-84CF-A671-7001-FD4A34C6AE0D}"/>
              </a:ext>
            </a:extLst>
          </p:cNvPr>
          <p:cNvCxnSpPr>
            <a:cxnSpLocks/>
          </p:cNvCxnSpPr>
          <p:nvPr/>
        </p:nvCxnSpPr>
        <p:spPr>
          <a:xfrm flipH="1">
            <a:off x="5635390" y="5104839"/>
            <a:ext cx="1308267" cy="591786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05527024-E656-7D25-6684-701FFCE4758B}"/>
              </a:ext>
            </a:extLst>
          </p:cNvPr>
          <p:cNvSpPr txBox="1"/>
          <p:nvPr/>
        </p:nvSpPr>
        <p:spPr>
          <a:xfrm>
            <a:off x="-153477" y="4957189"/>
            <a:ext cx="46038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800" dirty="0"/>
              <a:t>aoco4</a:t>
            </a:r>
          </a:p>
        </p:txBody>
      </p: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56E15046-64FC-1CF5-22B0-ACFF58166B3E}"/>
              </a:ext>
            </a:extLst>
          </p:cNvPr>
          <p:cNvCxnSpPr>
            <a:cxnSpLocks/>
          </p:cNvCxnSpPr>
          <p:nvPr/>
        </p:nvCxnSpPr>
        <p:spPr>
          <a:xfrm>
            <a:off x="6415488" y="4380577"/>
            <a:ext cx="536878" cy="593633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5336A161-6EE3-EAE5-0412-7E7CB7D96BCB}"/>
              </a:ext>
            </a:extLst>
          </p:cNvPr>
          <p:cNvCxnSpPr>
            <a:cxnSpLocks/>
          </p:cNvCxnSpPr>
          <p:nvPr/>
        </p:nvCxnSpPr>
        <p:spPr>
          <a:xfrm>
            <a:off x="5466649" y="3640695"/>
            <a:ext cx="910950" cy="602407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4F0A171B-F4BD-3F30-15A2-21B1DDDDFBD1}"/>
              </a:ext>
            </a:extLst>
          </p:cNvPr>
          <p:cNvCxnSpPr>
            <a:cxnSpLocks/>
          </p:cNvCxnSpPr>
          <p:nvPr/>
        </p:nvCxnSpPr>
        <p:spPr>
          <a:xfrm flipV="1">
            <a:off x="5466649" y="2915938"/>
            <a:ext cx="990119" cy="588190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4377DDB8-465A-88FA-B3BF-3D31D923453D}"/>
              </a:ext>
            </a:extLst>
          </p:cNvPr>
          <p:cNvCxnSpPr>
            <a:cxnSpLocks/>
          </p:cNvCxnSpPr>
          <p:nvPr/>
        </p:nvCxnSpPr>
        <p:spPr>
          <a:xfrm flipH="1" flipV="1">
            <a:off x="5961708" y="2203302"/>
            <a:ext cx="495060" cy="590699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2BECF76E-E638-8A00-BFE8-EC777C5E0928}"/>
              </a:ext>
            </a:extLst>
          </p:cNvPr>
          <p:cNvCxnSpPr>
            <a:cxnSpLocks/>
          </p:cNvCxnSpPr>
          <p:nvPr/>
        </p:nvCxnSpPr>
        <p:spPr>
          <a:xfrm flipH="1">
            <a:off x="5961708" y="1502657"/>
            <a:ext cx="1017575" cy="558140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AC2BE976-EE77-7507-7E44-DEB8934F2F41}"/>
              </a:ext>
            </a:extLst>
          </p:cNvPr>
          <p:cNvCxnSpPr>
            <a:cxnSpLocks/>
          </p:cNvCxnSpPr>
          <p:nvPr/>
        </p:nvCxnSpPr>
        <p:spPr>
          <a:xfrm>
            <a:off x="2972224" y="745106"/>
            <a:ext cx="0" cy="60713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1E2944B5-AF44-23D6-3357-2988AA394188}"/>
              </a:ext>
            </a:extLst>
          </p:cNvPr>
          <p:cNvCxnSpPr>
            <a:cxnSpLocks/>
          </p:cNvCxnSpPr>
          <p:nvPr/>
        </p:nvCxnSpPr>
        <p:spPr>
          <a:xfrm>
            <a:off x="2972224" y="1478162"/>
            <a:ext cx="0" cy="60713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B3F4FEF1-CF56-8E01-74DB-0CFAFE9D41C2}"/>
              </a:ext>
            </a:extLst>
          </p:cNvPr>
          <p:cNvCxnSpPr>
            <a:cxnSpLocks/>
          </p:cNvCxnSpPr>
          <p:nvPr/>
        </p:nvCxnSpPr>
        <p:spPr>
          <a:xfrm flipH="1">
            <a:off x="2930571" y="2195086"/>
            <a:ext cx="41653" cy="609898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4A2848DE-5F63-CF8E-AEF6-C411CC060F92}"/>
              </a:ext>
            </a:extLst>
          </p:cNvPr>
          <p:cNvCxnSpPr>
            <a:cxnSpLocks/>
          </p:cNvCxnSpPr>
          <p:nvPr/>
        </p:nvCxnSpPr>
        <p:spPr>
          <a:xfrm>
            <a:off x="2930571" y="2914778"/>
            <a:ext cx="20826" cy="60398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345D3D0B-DE9F-6EA9-38E8-A5834F565D79}"/>
              </a:ext>
            </a:extLst>
          </p:cNvPr>
          <p:cNvCxnSpPr>
            <a:cxnSpLocks/>
          </p:cNvCxnSpPr>
          <p:nvPr/>
        </p:nvCxnSpPr>
        <p:spPr>
          <a:xfrm flipH="1">
            <a:off x="2930571" y="3653752"/>
            <a:ext cx="31240" cy="60398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94F669D3-668B-4C9F-F6F3-54BC2BC22B92}"/>
              </a:ext>
            </a:extLst>
          </p:cNvPr>
          <p:cNvCxnSpPr>
            <a:cxnSpLocks/>
          </p:cNvCxnSpPr>
          <p:nvPr/>
        </p:nvCxnSpPr>
        <p:spPr>
          <a:xfrm>
            <a:off x="2913124" y="4370230"/>
            <a:ext cx="38273" cy="60398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C8875471-9E63-0EE8-E8E0-D0CFA3736729}"/>
              </a:ext>
            </a:extLst>
          </p:cNvPr>
          <p:cNvCxnSpPr>
            <a:cxnSpLocks/>
          </p:cNvCxnSpPr>
          <p:nvPr/>
        </p:nvCxnSpPr>
        <p:spPr>
          <a:xfrm flipH="1">
            <a:off x="2913124" y="5092645"/>
            <a:ext cx="59100" cy="60398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0050E5A9-2F00-3A77-C519-331CDCA4F0FD}"/>
              </a:ext>
            </a:extLst>
          </p:cNvPr>
          <p:cNvCxnSpPr>
            <a:cxnSpLocks/>
          </p:cNvCxnSpPr>
          <p:nvPr/>
        </p:nvCxnSpPr>
        <p:spPr>
          <a:xfrm>
            <a:off x="3616611" y="754510"/>
            <a:ext cx="39517" cy="597726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>
            <a:extLst>
              <a:ext uri="{FF2B5EF4-FFF2-40B4-BE49-F238E27FC236}">
                <a16:creationId xmlns:a16="http://schemas.microsoft.com/office/drawing/2014/main" id="{1E591C79-8C7C-C59B-21EF-46FECA7246E8}"/>
              </a:ext>
            </a:extLst>
          </p:cNvPr>
          <p:cNvCxnSpPr>
            <a:cxnSpLocks/>
          </p:cNvCxnSpPr>
          <p:nvPr/>
        </p:nvCxnSpPr>
        <p:spPr>
          <a:xfrm flipH="1">
            <a:off x="3423870" y="1478162"/>
            <a:ext cx="242488" cy="60713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5" name="Straight Connector 54">
            <a:extLst>
              <a:ext uri="{FF2B5EF4-FFF2-40B4-BE49-F238E27FC236}">
                <a16:creationId xmlns:a16="http://schemas.microsoft.com/office/drawing/2014/main" id="{964ABB21-B356-6B9A-8FB3-4BD1D6BF9473}"/>
              </a:ext>
            </a:extLst>
          </p:cNvPr>
          <p:cNvCxnSpPr>
            <a:cxnSpLocks/>
          </p:cNvCxnSpPr>
          <p:nvPr/>
        </p:nvCxnSpPr>
        <p:spPr>
          <a:xfrm>
            <a:off x="3419044" y="2190402"/>
            <a:ext cx="179662" cy="603599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>
            <a:extLst>
              <a:ext uri="{FF2B5EF4-FFF2-40B4-BE49-F238E27FC236}">
                <a16:creationId xmlns:a16="http://schemas.microsoft.com/office/drawing/2014/main" id="{288B134C-0268-93FE-9036-D4F4FD9ED45B}"/>
              </a:ext>
            </a:extLst>
          </p:cNvPr>
          <p:cNvCxnSpPr>
            <a:cxnSpLocks/>
          </p:cNvCxnSpPr>
          <p:nvPr/>
        </p:nvCxnSpPr>
        <p:spPr>
          <a:xfrm flipH="1">
            <a:off x="3219272" y="2922863"/>
            <a:ext cx="384673" cy="595895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13DD81EA-E46C-DF8B-AC4C-68AB1AB5AFEE}"/>
              </a:ext>
            </a:extLst>
          </p:cNvPr>
          <p:cNvCxnSpPr>
            <a:cxnSpLocks/>
          </p:cNvCxnSpPr>
          <p:nvPr/>
        </p:nvCxnSpPr>
        <p:spPr>
          <a:xfrm flipH="1">
            <a:off x="3189669" y="3637193"/>
            <a:ext cx="45572" cy="620539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2" name="Straight Connector 61">
            <a:extLst>
              <a:ext uri="{FF2B5EF4-FFF2-40B4-BE49-F238E27FC236}">
                <a16:creationId xmlns:a16="http://schemas.microsoft.com/office/drawing/2014/main" id="{26AF45D8-6072-BB8C-061F-7C72EF2191C2}"/>
              </a:ext>
            </a:extLst>
          </p:cNvPr>
          <p:cNvCxnSpPr>
            <a:cxnSpLocks/>
          </p:cNvCxnSpPr>
          <p:nvPr/>
        </p:nvCxnSpPr>
        <p:spPr>
          <a:xfrm flipH="1">
            <a:off x="3189669" y="4380577"/>
            <a:ext cx="3910" cy="593633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4" name="Straight Connector 63">
            <a:extLst>
              <a:ext uri="{FF2B5EF4-FFF2-40B4-BE49-F238E27FC236}">
                <a16:creationId xmlns:a16="http://schemas.microsoft.com/office/drawing/2014/main" id="{BA9A0685-4C64-B31E-DD5D-4EB197019E98}"/>
              </a:ext>
            </a:extLst>
          </p:cNvPr>
          <p:cNvCxnSpPr>
            <a:cxnSpLocks/>
          </p:cNvCxnSpPr>
          <p:nvPr/>
        </p:nvCxnSpPr>
        <p:spPr>
          <a:xfrm flipH="1">
            <a:off x="3134324" y="5094151"/>
            <a:ext cx="57300" cy="602474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6" name="Straight Connector 65">
            <a:extLst>
              <a:ext uri="{FF2B5EF4-FFF2-40B4-BE49-F238E27FC236}">
                <a16:creationId xmlns:a16="http://schemas.microsoft.com/office/drawing/2014/main" id="{DA306B72-A68D-715D-E650-4FBF3039AEB8}"/>
              </a:ext>
            </a:extLst>
          </p:cNvPr>
          <p:cNvCxnSpPr>
            <a:cxnSpLocks/>
          </p:cNvCxnSpPr>
          <p:nvPr/>
        </p:nvCxnSpPr>
        <p:spPr>
          <a:xfrm flipH="1">
            <a:off x="4082978" y="4370230"/>
            <a:ext cx="65372" cy="602955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9" name="Straight Connector 68">
            <a:extLst>
              <a:ext uri="{FF2B5EF4-FFF2-40B4-BE49-F238E27FC236}">
                <a16:creationId xmlns:a16="http://schemas.microsoft.com/office/drawing/2014/main" id="{B45CCFE8-193B-C61C-6C21-FAD4D6CF277A}"/>
              </a:ext>
            </a:extLst>
          </p:cNvPr>
          <p:cNvCxnSpPr>
            <a:cxnSpLocks/>
          </p:cNvCxnSpPr>
          <p:nvPr/>
        </p:nvCxnSpPr>
        <p:spPr>
          <a:xfrm>
            <a:off x="4098644" y="3629456"/>
            <a:ext cx="49706" cy="613646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1" name="Straight Connector 70">
            <a:extLst>
              <a:ext uri="{FF2B5EF4-FFF2-40B4-BE49-F238E27FC236}">
                <a16:creationId xmlns:a16="http://schemas.microsoft.com/office/drawing/2014/main" id="{6C43A9C4-DF46-10EF-5DF0-FF814C453F0E}"/>
              </a:ext>
            </a:extLst>
          </p:cNvPr>
          <p:cNvCxnSpPr>
            <a:cxnSpLocks/>
          </p:cNvCxnSpPr>
          <p:nvPr/>
        </p:nvCxnSpPr>
        <p:spPr>
          <a:xfrm flipH="1">
            <a:off x="4062120" y="5083566"/>
            <a:ext cx="32686" cy="613059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3" name="Straight Connector 72">
            <a:extLst>
              <a:ext uri="{FF2B5EF4-FFF2-40B4-BE49-F238E27FC236}">
                <a16:creationId xmlns:a16="http://schemas.microsoft.com/office/drawing/2014/main" id="{27A17A0C-B4F8-FB30-B92D-419A9B6A36A0}"/>
              </a:ext>
            </a:extLst>
          </p:cNvPr>
          <p:cNvCxnSpPr>
            <a:cxnSpLocks/>
          </p:cNvCxnSpPr>
          <p:nvPr/>
        </p:nvCxnSpPr>
        <p:spPr>
          <a:xfrm>
            <a:off x="4902755" y="745393"/>
            <a:ext cx="661866" cy="606843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5" name="Straight Connector 74">
            <a:extLst>
              <a:ext uri="{FF2B5EF4-FFF2-40B4-BE49-F238E27FC236}">
                <a16:creationId xmlns:a16="http://schemas.microsoft.com/office/drawing/2014/main" id="{EC8C93FC-D98A-0D29-FA88-5CA26A92FB3D}"/>
              </a:ext>
            </a:extLst>
          </p:cNvPr>
          <p:cNvCxnSpPr>
            <a:cxnSpLocks/>
          </p:cNvCxnSpPr>
          <p:nvPr/>
        </p:nvCxnSpPr>
        <p:spPr>
          <a:xfrm>
            <a:off x="7393421" y="753682"/>
            <a:ext cx="1301846" cy="590805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7" name="Straight Connector 76">
            <a:extLst>
              <a:ext uri="{FF2B5EF4-FFF2-40B4-BE49-F238E27FC236}">
                <a16:creationId xmlns:a16="http://schemas.microsoft.com/office/drawing/2014/main" id="{A5DA131D-FE41-9E2A-4F7C-9ED969FCC539}"/>
              </a:ext>
            </a:extLst>
          </p:cNvPr>
          <p:cNvCxnSpPr>
            <a:cxnSpLocks/>
          </p:cNvCxnSpPr>
          <p:nvPr/>
        </p:nvCxnSpPr>
        <p:spPr>
          <a:xfrm>
            <a:off x="7506237" y="732912"/>
            <a:ext cx="1336963" cy="619324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9" name="Straight Connector 78">
            <a:extLst>
              <a:ext uri="{FF2B5EF4-FFF2-40B4-BE49-F238E27FC236}">
                <a16:creationId xmlns:a16="http://schemas.microsoft.com/office/drawing/2014/main" id="{07938797-26F6-C785-4D49-A128817A5DAE}"/>
              </a:ext>
            </a:extLst>
          </p:cNvPr>
          <p:cNvCxnSpPr>
            <a:cxnSpLocks/>
          </p:cNvCxnSpPr>
          <p:nvPr/>
        </p:nvCxnSpPr>
        <p:spPr>
          <a:xfrm flipV="1">
            <a:off x="7393421" y="1502657"/>
            <a:ext cx="1301846" cy="55814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2" name="Straight Connector 81">
            <a:extLst>
              <a:ext uri="{FF2B5EF4-FFF2-40B4-BE49-F238E27FC236}">
                <a16:creationId xmlns:a16="http://schemas.microsoft.com/office/drawing/2014/main" id="{D0A54212-DA28-E6F3-7AEC-9CE26E12FFD2}"/>
              </a:ext>
            </a:extLst>
          </p:cNvPr>
          <p:cNvCxnSpPr>
            <a:cxnSpLocks/>
          </p:cNvCxnSpPr>
          <p:nvPr/>
        </p:nvCxnSpPr>
        <p:spPr>
          <a:xfrm flipV="1">
            <a:off x="7523795" y="1507162"/>
            <a:ext cx="1301846" cy="55814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3" name="Straight Connector 82">
            <a:extLst>
              <a:ext uri="{FF2B5EF4-FFF2-40B4-BE49-F238E27FC236}">
                <a16:creationId xmlns:a16="http://schemas.microsoft.com/office/drawing/2014/main" id="{1D8AB30B-723B-9C49-AE4C-8C94811EE4C5}"/>
              </a:ext>
            </a:extLst>
          </p:cNvPr>
          <p:cNvCxnSpPr>
            <a:cxnSpLocks/>
          </p:cNvCxnSpPr>
          <p:nvPr/>
        </p:nvCxnSpPr>
        <p:spPr>
          <a:xfrm>
            <a:off x="7367983" y="2203302"/>
            <a:ext cx="905253" cy="590699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5" name="Straight Connector 84">
            <a:extLst>
              <a:ext uri="{FF2B5EF4-FFF2-40B4-BE49-F238E27FC236}">
                <a16:creationId xmlns:a16="http://schemas.microsoft.com/office/drawing/2014/main" id="{BDD2D55D-24EE-E50B-4CE9-85010622A18A}"/>
              </a:ext>
            </a:extLst>
          </p:cNvPr>
          <p:cNvCxnSpPr>
            <a:cxnSpLocks/>
          </p:cNvCxnSpPr>
          <p:nvPr/>
        </p:nvCxnSpPr>
        <p:spPr>
          <a:xfrm>
            <a:off x="7494423" y="2207589"/>
            <a:ext cx="905253" cy="590699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6" name="Straight Connector 85">
            <a:extLst>
              <a:ext uri="{FF2B5EF4-FFF2-40B4-BE49-F238E27FC236}">
                <a16:creationId xmlns:a16="http://schemas.microsoft.com/office/drawing/2014/main" id="{62466C79-EC3A-EB64-642D-3AFEFD5827D9}"/>
              </a:ext>
            </a:extLst>
          </p:cNvPr>
          <p:cNvCxnSpPr>
            <a:cxnSpLocks/>
          </p:cNvCxnSpPr>
          <p:nvPr/>
        </p:nvCxnSpPr>
        <p:spPr>
          <a:xfrm>
            <a:off x="8130562" y="2190402"/>
            <a:ext cx="963290" cy="614582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8" name="Straight Connector 87">
            <a:extLst>
              <a:ext uri="{FF2B5EF4-FFF2-40B4-BE49-F238E27FC236}">
                <a16:creationId xmlns:a16="http://schemas.microsoft.com/office/drawing/2014/main" id="{F97A9036-A665-7178-425D-073EA886C2D5}"/>
              </a:ext>
            </a:extLst>
          </p:cNvPr>
          <p:cNvCxnSpPr>
            <a:cxnSpLocks/>
          </p:cNvCxnSpPr>
          <p:nvPr/>
        </p:nvCxnSpPr>
        <p:spPr>
          <a:xfrm>
            <a:off x="8242618" y="2190400"/>
            <a:ext cx="963290" cy="614582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9" name="Straight Connector 88">
            <a:extLst>
              <a:ext uri="{FF2B5EF4-FFF2-40B4-BE49-F238E27FC236}">
                <a16:creationId xmlns:a16="http://schemas.microsoft.com/office/drawing/2014/main" id="{3D7CE71E-9FA0-67DE-8FE2-4172862431FE}"/>
              </a:ext>
            </a:extLst>
          </p:cNvPr>
          <p:cNvCxnSpPr>
            <a:cxnSpLocks/>
          </p:cNvCxnSpPr>
          <p:nvPr/>
        </p:nvCxnSpPr>
        <p:spPr>
          <a:xfrm flipV="1">
            <a:off x="7961284" y="1469585"/>
            <a:ext cx="1619075" cy="615707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1" name="Straight Connector 90">
            <a:extLst>
              <a:ext uri="{FF2B5EF4-FFF2-40B4-BE49-F238E27FC236}">
                <a16:creationId xmlns:a16="http://schemas.microsoft.com/office/drawing/2014/main" id="{890990F2-2E20-BD5F-665E-4B6C625DC8A3}"/>
              </a:ext>
            </a:extLst>
          </p:cNvPr>
          <p:cNvCxnSpPr>
            <a:cxnSpLocks/>
          </p:cNvCxnSpPr>
          <p:nvPr/>
        </p:nvCxnSpPr>
        <p:spPr>
          <a:xfrm flipV="1">
            <a:off x="8031824" y="1473862"/>
            <a:ext cx="1619075" cy="615707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2" name="Straight Connector 91">
            <a:extLst>
              <a:ext uri="{FF2B5EF4-FFF2-40B4-BE49-F238E27FC236}">
                <a16:creationId xmlns:a16="http://schemas.microsoft.com/office/drawing/2014/main" id="{61744F88-EC0E-BF23-7C91-899459ABB300}"/>
              </a:ext>
            </a:extLst>
          </p:cNvPr>
          <p:cNvCxnSpPr>
            <a:cxnSpLocks/>
          </p:cNvCxnSpPr>
          <p:nvPr/>
        </p:nvCxnSpPr>
        <p:spPr>
          <a:xfrm flipV="1">
            <a:off x="8146477" y="1478542"/>
            <a:ext cx="1619075" cy="61570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3" name="Straight Connector 92">
            <a:extLst>
              <a:ext uri="{FF2B5EF4-FFF2-40B4-BE49-F238E27FC236}">
                <a16:creationId xmlns:a16="http://schemas.microsoft.com/office/drawing/2014/main" id="{BE92EBCB-04D4-8BA8-C5EB-3C57D73279B0}"/>
              </a:ext>
            </a:extLst>
          </p:cNvPr>
          <p:cNvCxnSpPr>
            <a:cxnSpLocks/>
          </p:cNvCxnSpPr>
          <p:nvPr/>
        </p:nvCxnSpPr>
        <p:spPr>
          <a:xfrm flipV="1">
            <a:off x="8273236" y="1478139"/>
            <a:ext cx="1619075" cy="615707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4" name="Straight Connector 93">
            <a:extLst>
              <a:ext uri="{FF2B5EF4-FFF2-40B4-BE49-F238E27FC236}">
                <a16:creationId xmlns:a16="http://schemas.microsoft.com/office/drawing/2014/main" id="{367C48B3-45A3-8027-D033-2D64A1AACC91}"/>
              </a:ext>
            </a:extLst>
          </p:cNvPr>
          <p:cNvCxnSpPr>
            <a:cxnSpLocks/>
          </p:cNvCxnSpPr>
          <p:nvPr/>
        </p:nvCxnSpPr>
        <p:spPr>
          <a:xfrm>
            <a:off x="8191753" y="775189"/>
            <a:ext cx="1388606" cy="600879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6" name="Straight Connector 95">
            <a:extLst>
              <a:ext uri="{FF2B5EF4-FFF2-40B4-BE49-F238E27FC236}">
                <a16:creationId xmlns:a16="http://schemas.microsoft.com/office/drawing/2014/main" id="{7F11281B-717E-BB6B-D85C-E59ECCFC372D}"/>
              </a:ext>
            </a:extLst>
          </p:cNvPr>
          <p:cNvCxnSpPr>
            <a:cxnSpLocks/>
          </p:cNvCxnSpPr>
          <p:nvPr/>
        </p:nvCxnSpPr>
        <p:spPr>
          <a:xfrm>
            <a:off x="8345109" y="739715"/>
            <a:ext cx="1388606" cy="600879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7" name="Straight Connector 96">
            <a:extLst>
              <a:ext uri="{FF2B5EF4-FFF2-40B4-BE49-F238E27FC236}">
                <a16:creationId xmlns:a16="http://schemas.microsoft.com/office/drawing/2014/main" id="{C045CC95-CA36-62C6-0869-33DFE7BECFA3}"/>
              </a:ext>
            </a:extLst>
          </p:cNvPr>
          <p:cNvCxnSpPr>
            <a:cxnSpLocks/>
          </p:cNvCxnSpPr>
          <p:nvPr/>
        </p:nvCxnSpPr>
        <p:spPr>
          <a:xfrm>
            <a:off x="8505207" y="745106"/>
            <a:ext cx="1388606" cy="600879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8" name="Straight Connector 97">
            <a:extLst>
              <a:ext uri="{FF2B5EF4-FFF2-40B4-BE49-F238E27FC236}">
                <a16:creationId xmlns:a16="http://schemas.microsoft.com/office/drawing/2014/main" id="{2071BB59-F61C-D532-7376-221D0379EDFE}"/>
              </a:ext>
            </a:extLst>
          </p:cNvPr>
          <p:cNvCxnSpPr>
            <a:cxnSpLocks/>
          </p:cNvCxnSpPr>
          <p:nvPr/>
        </p:nvCxnSpPr>
        <p:spPr>
          <a:xfrm flipV="1">
            <a:off x="6659438" y="2930568"/>
            <a:ext cx="1613798" cy="588826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0" name="Straight Connector 99">
            <a:extLst>
              <a:ext uri="{FF2B5EF4-FFF2-40B4-BE49-F238E27FC236}">
                <a16:creationId xmlns:a16="http://schemas.microsoft.com/office/drawing/2014/main" id="{5BD75F1C-17C8-644B-5492-63C9C8B17D68}"/>
              </a:ext>
            </a:extLst>
          </p:cNvPr>
          <p:cNvCxnSpPr>
            <a:cxnSpLocks/>
          </p:cNvCxnSpPr>
          <p:nvPr/>
        </p:nvCxnSpPr>
        <p:spPr>
          <a:xfrm flipV="1">
            <a:off x="6783109" y="2930250"/>
            <a:ext cx="1613798" cy="588826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1" name="Straight Connector 100">
            <a:extLst>
              <a:ext uri="{FF2B5EF4-FFF2-40B4-BE49-F238E27FC236}">
                <a16:creationId xmlns:a16="http://schemas.microsoft.com/office/drawing/2014/main" id="{B29691BB-090A-50F0-58F8-7C19A5AEE57C}"/>
              </a:ext>
            </a:extLst>
          </p:cNvPr>
          <p:cNvCxnSpPr>
            <a:cxnSpLocks/>
          </p:cNvCxnSpPr>
          <p:nvPr/>
        </p:nvCxnSpPr>
        <p:spPr>
          <a:xfrm flipV="1">
            <a:off x="7211843" y="2936581"/>
            <a:ext cx="1613798" cy="588826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2" name="Straight Connector 101">
            <a:extLst>
              <a:ext uri="{FF2B5EF4-FFF2-40B4-BE49-F238E27FC236}">
                <a16:creationId xmlns:a16="http://schemas.microsoft.com/office/drawing/2014/main" id="{A79C3E30-90A5-E43B-1E44-AC0FEBFC11EC}"/>
              </a:ext>
            </a:extLst>
          </p:cNvPr>
          <p:cNvCxnSpPr>
            <a:cxnSpLocks/>
          </p:cNvCxnSpPr>
          <p:nvPr/>
        </p:nvCxnSpPr>
        <p:spPr>
          <a:xfrm flipV="1">
            <a:off x="7289844" y="2929494"/>
            <a:ext cx="1613798" cy="588826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3" name="Straight Connector 102">
            <a:extLst>
              <a:ext uri="{FF2B5EF4-FFF2-40B4-BE49-F238E27FC236}">
                <a16:creationId xmlns:a16="http://schemas.microsoft.com/office/drawing/2014/main" id="{2464AEFC-7C74-3D37-112A-F2D2EFBC75C1}"/>
              </a:ext>
            </a:extLst>
          </p:cNvPr>
          <p:cNvCxnSpPr>
            <a:cxnSpLocks/>
          </p:cNvCxnSpPr>
          <p:nvPr/>
        </p:nvCxnSpPr>
        <p:spPr>
          <a:xfrm flipV="1">
            <a:off x="7342216" y="2943472"/>
            <a:ext cx="1613798" cy="588826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4" name="Straight Connector 103">
            <a:extLst>
              <a:ext uri="{FF2B5EF4-FFF2-40B4-BE49-F238E27FC236}">
                <a16:creationId xmlns:a16="http://schemas.microsoft.com/office/drawing/2014/main" id="{40F46051-EE1C-BB65-A741-E3A4E68F2C8C}"/>
              </a:ext>
            </a:extLst>
          </p:cNvPr>
          <p:cNvCxnSpPr>
            <a:cxnSpLocks/>
          </p:cNvCxnSpPr>
          <p:nvPr/>
        </p:nvCxnSpPr>
        <p:spPr>
          <a:xfrm flipV="1">
            <a:off x="7485623" y="2930250"/>
            <a:ext cx="1613798" cy="588826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5" name="Straight Connector 104">
            <a:extLst>
              <a:ext uri="{FF2B5EF4-FFF2-40B4-BE49-F238E27FC236}">
                <a16:creationId xmlns:a16="http://schemas.microsoft.com/office/drawing/2014/main" id="{14A60AE1-1E25-CFDB-177C-DD872E1FEAAA}"/>
              </a:ext>
            </a:extLst>
          </p:cNvPr>
          <p:cNvCxnSpPr>
            <a:cxnSpLocks/>
          </p:cNvCxnSpPr>
          <p:nvPr/>
        </p:nvCxnSpPr>
        <p:spPr>
          <a:xfrm flipV="1">
            <a:off x="7583974" y="2941717"/>
            <a:ext cx="1613798" cy="588826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6" name="Straight Connector 105">
            <a:extLst>
              <a:ext uri="{FF2B5EF4-FFF2-40B4-BE49-F238E27FC236}">
                <a16:creationId xmlns:a16="http://schemas.microsoft.com/office/drawing/2014/main" id="{C3EC6654-AEAD-0B81-30BA-815E774334D1}"/>
              </a:ext>
            </a:extLst>
          </p:cNvPr>
          <p:cNvCxnSpPr>
            <a:cxnSpLocks/>
          </p:cNvCxnSpPr>
          <p:nvPr/>
        </p:nvCxnSpPr>
        <p:spPr>
          <a:xfrm>
            <a:off x="6652547" y="3641216"/>
            <a:ext cx="852791" cy="616516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8" name="Straight Connector 107">
            <a:extLst>
              <a:ext uri="{FF2B5EF4-FFF2-40B4-BE49-F238E27FC236}">
                <a16:creationId xmlns:a16="http://schemas.microsoft.com/office/drawing/2014/main" id="{251BF848-2EA3-4D5A-3B07-A7EFE4458FEB}"/>
              </a:ext>
            </a:extLst>
          </p:cNvPr>
          <p:cNvCxnSpPr>
            <a:cxnSpLocks/>
          </p:cNvCxnSpPr>
          <p:nvPr/>
        </p:nvCxnSpPr>
        <p:spPr>
          <a:xfrm>
            <a:off x="6768809" y="3655121"/>
            <a:ext cx="852791" cy="616516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9" name="Straight Connector 108">
            <a:extLst>
              <a:ext uri="{FF2B5EF4-FFF2-40B4-BE49-F238E27FC236}">
                <a16:creationId xmlns:a16="http://schemas.microsoft.com/office/drawing/2014/main" id="{36B157A9-39D7-D6AF-147D-C601AAD04C93}"/>
              </a:ext>
            </a:extLst>
          </p:cNvPr>
          <p:cNvCxnSpPr>
            <a:cxnSpLocks/>
          </p:cNvCxnSpPr>
          <p:nvPr/>
        </p:nvCxnSpPr>
        <p:spPr>
          <a:xfrm>
            <a:off x="7243952" y="3649791"/>
            <a:ext cx="852791" cy="616516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0" name="Straight Connector 109">
            <a:extLst>
              <a:ext uri="{FF2B5EF4-FFF2-40B4-BE49-F238E27FC236}">
                <a16:creationId xmlns:a16="http://schemas.microsoft.com/office/drawing/2014/main" id="{5634CDDC-907F-FF45-8B18-E299AE4138CB}"/>
              </a:ext>
            </a:extLst>
          </p:cNvPr>
          <p:cNvCxnSpPr>
            <a:cxnSpLocks/>
          </p:cNvCxnSpPr>
          <p:nvPr/>
        </p:nvCxnSpPr>
        <p:spPr>
          <a:xfrm>
            <a:off x="7319927" y="3643645"/>
            <a:ext cx="826550" cy="610064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2" name="Straight Connector 111">
            <a:extLst>
              <a:ext uri="{FF2B5EF4-FFF2-40B4-BE49-F238E27FC236}">
                <a16:creationId xmlns:a16="http://schemas.microsoft.com/office/drawing/2014/main" id="{AC2C1EFE-FDC6-FF87-8BA4-F15C1A6AA46F}"/>
              </a:ext>
            </a:extLst>
          </p:cNvPr>
          <p:cNvCxnSpPr>
            <a:cxnSpLocks/>
          </p:cNvCxnSpPr>
          <p:nvPr/>
        </p:nvCxnSpPr>
        <p:spPr>
          <a:xfrm>
            <a:off x="7440132" y="3636558"/>
            <a:ext cx="826550" cy="610064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3" name="Straight Connector 112">
            <a:extLst>
              <a:ext uri="{FF2B5EF4-FFF2-40B4-BE49-F238E27FC236}">
                <a16:creationId xmlns:a16="http://schemas.microsoft.com/office/drawing/2014/main" id="{F7204E15-EA51-D19A-66A4-20C17C2A6D7B}"/>
              </a:ext>
            </a:extLst>
          </p:cNvPr>
          <p:cNvCxnSpPr>
            <a:cxnSpLocks/>
          </p:cNvCxnSpPr>
          <p:nvPr/>
        </p:nvCxnSpPr>
        <p:spPr>
          <a:xfrm>
            <a:off x="7545339" y="3636558"/>
            <a:ext cx="826550" cy="610064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4" name="Straight Connector 113">
            <a:extLst>
              <a:ext uri="{FF2B5EF4-FFF2-40B4-BE49-F238E27FC236}">
                <a16:creationId xmlns:a16="http://schemas.microsoft.com/office/drawing/2014/main" id="{0C6CB64A-E5E3-F833-07F6-E8430AC54532}"/>
              </a:ext>
            </a:extLst>
          </p:cNvPr>
          <p:cNvCxnSpPr>
            <a:cxnSpLocks/>
          </p:cNvCxnSpPr>
          <p:nvPr/>
        </p:nvCxnSpPr>
        <p:spPr>
          <a:xfrm>
            <a:off x="7510109" y="4371508"/>
            <a:ext cx="694934" cy="60167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6" name="Straight Connector 115">
            <a:extLst>
              <a:ext uri="{FF2B5EF4-FFF2-40B4-BE49-F238E27FC236}">
                <a16:creationId xmlns:a16="http://schemas.microsoft.com/office/drawing/2014/main" id="{69880C1A-0ACE-11F7-ECE5-CF28FB3AB96D}"/>
              </a:ext>
            </a:extLst>
          </p:cNvPr>
          <p:cNvCxnSpPr>
            <a:cxnSpLocks/>
          </p:cNvCxnSpPr>
          <p:nvPr/>
        </p:nvCxnSpPr>
        <p:spPr>
          <a:xfrm>
            <a:off x="7630336" y="4378595"/>
            <a:ext cx="694934" cy="60167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7" name="Straight Connector 116">
            <a:extLst>
              <a:ext uri="{FF2B5EF4-FFF2-40B4-BE49-F238E27FC236}">
                <a16:creationId xmlns:a16="http://schemas.microsoft.com/office/drawing/2014/main" id="{D501C89F-09C2-EF57-ACC1-4D3B5FC74BCD}"/>
              </a:ext>
            </a:extLst>
          </p:cNvPr>
          <p:cNvCxnSpPr>
            <a:cxnSpLocks/>
          </p:cNvCxnSpPr>
          <p:nvPr/>
        </p:nvCxnSpPr>
        <p:spPr>
          <a:xfrm>
            <a:off x="8148178" y="4366921"/>
            <a:ext cx="753366" cy="606264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9" name="Straight Connector 118">
            <a:extLst>
              <a:ext uri="{FF2B5EF4-FFF2-40B4-BE49-F238E27FC236}">
                <a16:creationId xmlns:a16="http://schemas.microsoft.com/office/drawing/2014/main" id="{182A1585-7C2A-86FC-0BBD-63F753807872}"/>
              </a:ext>
            </a:extLst>
          </p:cNvPr>
          <p:cNvCxnSpPr>
            <a:cxnSpLocks/>
          </p:cNvCxnSpPr>
          <p:nvPr/>
        </p:nvCxnSpPr>
        <p:spPr>
          <a:xfrm>
            <a:off x="8230862" y="4378595"/>
            <a:ext cx="753366" cy="606264"/>
          </a:xfrm>
          <a:prstGeom prst="line">
            <a:avLst/>
          </a:prstGeom>
          <a:ln>
            <a:solidFill>
              <a:srgbClr val="FFC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0" name="Straight Connector 119">
            <a:extLst>
              <a:ext uri="{FF2B5EF4-FFF2-40B4-BE49-F238E27FC236}">
                <a16:creationId xmlns:a16="http://schemas.microsoft.com/office/drawing/2014/main" id="{AA9B411B-05CD-1A32-DA18-2C40D0C21359}"/>
              </a:ext>
            </a:extLst>
          </p:cNvPr>
          <p:cNvCxnSpPr>
            <a:cxnSpLocks/>
          </p:cNvCxnSpPr>
          <p:nvPr/>
        </p:nvCxnSpPr>
        <p:spPr>
          <a:xfrm>
            <a:off x="8277752" y="4384450"/>
            <a:ext cx="753366" cy="606264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1" name="Straight Connector 120">
            <a:extLst>
              <a:ext uri="{FF2B5EF4-FFF2-40B4-BE49-F238E27FC236}">
                <a16:creationId xmlns:a16="http://schemas.microsoft.com/office/drawing/2014/main" id="{A1D31AD8-2517-87BA-8F3E-11923B72F5E2}"/>
              </a:ext>
            </a:extLst>
          </p:cNvPr>
          <p:cNvCxnSpPr>
            <a:cxnSpLocks/>
          </p:cNvCxnSpPr>
          <p:nvPr/>
        </p:nvCxnSpPr>
        <p:spPr>
          <a:xfrm>
            <a:off x="8369983" y="4372740"/>
            <a:ext cx="753366" cy="606264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2" name="Straight Connector 121">
            <a:extLst>
              <a:ext uri="{FF2B5EF4-FFF2-40B4-BE49-F238E27FC236}">
                <a16:creationId xmlns:a16="http://schemas.microsoft.com/office/drawing/2014/main" id="{90E6E8FD-F91E-73B4-8E43-74847A92F624}"/>
              </a:ext>
            </a:extLst>
          </p:cNvPr>
          <p:cNvCxnSpPr>
            <a:cxnSpLocks/>
          </p:cNvCxnSpPr>
          <p:nvPr/>
        </p:nvCxnSpPr>
        <p:spPr>
          <a:xfrm flipV="1">
            <a:off x="7820609" y="5104839"/>
            <a:ext cx="1377163" cy="591786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5" name="Straight Connector 124">
            <a:extLst>
              <a:ext uri="{FF2B5EF4-FFF2-40B4-BE49-F238E27FC236}">
                <a16:creationId xmlns:a16="http://schemas.microsoft.com/office/drawing/2014/main" id="{5D7F13EA-FFCF-A574-3F67-5214D50FAB96}"/>
              </a:ext>
            </a:extLst>
          </p:cNvPr>
          <p:cNvCxnSpPr>
            <a:cxnSpLocks/>
          </p:cNvCxnSpPr>
          <p:nvPr/>
        </p:nvCxnSpPr>
        <p:spPr>
          <a:xfrm flipV="1">
            <a:off x="7710383" y="5106594"/>
            <a:ext cx="1377163" cy="591786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6" name="Straight Connector 125">
            <a:extLst>
              <a:ext uri="{FF2B5EF4-FFF2-40B4-BE49-F238E27FC236}">
                <a16:creationId xmlns:a16="http://schemas.microsoft.com/office/drawing/2014/main" id="{9F38BCFB-A471-7471-A2B1-039571137D14}"/>
              </a:ext>
            </a:extLst>
          </p:cNvPr>
          <p:cNvCxnSpPr>
            <a:cxnSpLocks/>
          </p:cNvCxnSpPr>
          <p:nvPr/>
        </p:nvCxnSpPr>
        <p:spPr>
          <a:xfrm flipV="1">
            <a:off x="7670347" y="5099507"/>
            <a:ext cx="1377163" cy="591786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7" name="Straight Connector 126">
            <a:extLst>
              <a:ext uri="{FF2B5EF4-FFF2-40B4-BE49-F238E27FC236}">
                <a16:creationId xmlns:a16="http://schemas.microsoft.com/office/drawing/2014/main" id="{FDCA5A84-21ED-04F3-CFCF-893DFF228869}"/>
              </a:ext>
            </a:extLst>
          </p:cNvPr>
          <p:cNvCxnSpPr>
            <a:cxnSpLocks/>
          </p:cNvCxnSpPr>
          <p:nvPr/>
        </p:nvCxnSpPr>
        <p:spPr>
          <a:xfrm flipV="1">
            <a:off x="7569705" y="5106594"/>
            <a:ext cx="1377163" cy="591786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8" name="Straight Connector 127">
            <a:extLst>
              <a:ext uri="{FF2B5EF4-FFF2-40B4-BE49-F238E27FC236}">
                <a16:creationId xmlns:a16="http://schemas.microsoft.com/office/drawing/2014/main" id="{4EDB2431-23C7-14E1-FD23-03805D390FBB}"/>
              </a:ext>
            </a:extLst>
          </p:cNvPr>
          <p:cNvCxnSpPr>
            <a:cxnSpLocks/>
          </p:cNvCxnSpPr>
          <p:nvPr/>
        </p:nvCxnSpPr>
        <p:spPr>
          <a:xfrm flipV="1">
            <a:off x="6783109" y="5112717"/>
            <a:ext cx="1586874" cy="59275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0" name="Straight Connector 129">
            <a:extLst>
              <a:ext uri="{FF2B5EF4-FFF2-40B4-BE49-F238E27FC236}">
                <a16:creationId xmlns:a16="http://schemas.microsoft.com/office/drawing/2014/main" id="{63ED64DA-F229-3CC8-EF30-717F77EB9D1C}"/>
              </a:ext>
            </a:extLst>
          </p:cNvPr>
          <p:cNvCxnSpPr>
            <a:cxnSpLocks/>
          </p:cNvCxnSpPr>
          <p:nvPr/>
        </p:nvCxnSpPr>
        <p:spPr>
          <a:xfrm flipV="1">
            <a:off x="6671412" y="5087340"/>
            <a:ext cx="1586874" cy="59275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1" name="Straight Connector 130">
            <a:extLst>
              <a:ext uri="{FF2B5EF4-FFF2-40B4-BE49-F238E27FC236}">
                <a16:creationId xmlns:a16="http://schemas.microsoft.com/office/drawing/2014/main" id="{E1B010BE-8A63-019C-CEF5-DAC73C588DD7}"/>
              </a:ext>
            </a:extLst>
          </p:cNvPr>
          <p:cNvCxnSpPr>
            <a:cxnSpLocks/>
          </p:cNvCxnSpPr>
          <p:nvPr/>
        </p:nvCxnSpPr>
        <p:spPr>
          <a:xfrm>
            <a:off x="4087400" y="741291"/>
            <a:ext cx="54092" cy="610873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3" name="Straight Connector 132">
            <a:extLst>
              <a:ext uri="{FF2B5EF4-FFF2-40B4-BE49-F238E27FC236}">
                <a16:creationId xmlns:a16="http://schemas.microsoft.com/office/drawing/2014/main" id="{65C45890-559F-9E47-6985-2E892CAA6E81}"/>
              </a:ext>
            </a:extLst>
          </p:cNvPr>
          <p:cNvCxnSpPr>
            <a:cxnSpLocks/>
          </p:cNvCxnSpPr>
          <p:nvPr/>
        </p:nvCxnSpPr>
        <p:spPr>
          <a:xfrm flipH="1">
            <a:off x="3922885" y="1473593"/>
            <a:ext cx="219368" cy="594687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5" name="Straight Connector 134">
            <a:extLst>
              <a:ext uri="{FF2B5EF4-FFF2-40B4-BE49-F238E27FC236}">
                <a16:creationId xmlns:a16="http://schemas.microsoft.com/office/drawing/2014/main" id="{CF82105A-0A9E-DEFE-5050-64F1DEC91329}"/>
              </a:ext>
            </a:extLst>
          </p:cNvPr>
          <p:cNvCxnSpPr>
            <a:cxnSpLocks/>
          </p:cNvCxnSpPr>
          <p:nvPr/>
        </p:nvCxnSpPr>
        <p:spPr>
          <a:xfrm>
            <a:off x="3929398" y="2195522"/>
            <a:ext cx="153580" cy="606257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7" name="Straight Connector 136">
            <a:extLst>
              <a:ext uri="{FF2B5EF4-FFF2-40B4-BE49-F238E27FC236}">
                <a16:creationId xmlns:a16="http://schemas.microsoft.com/office/drawing/2014/main" id="{952A1978-C733-E145-ACB6-09A280F4B9FB}"/>
              </a:ext>
            </a:extLst>
          </p:cNvPr>
          <p:cNvCxnSpPr>
            <a:cxnSpLocks/>
          </p:cNvCxnSpPr>
          <p:nvPr/>
        </p:nvCxnSpPr>
        <p:spPr>
          <a:xfrm flipH="1">
            <a:off x="3727616" y="2925659"/>
            <a:ext cx="371944" cy="593099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9" name="Straight Connector 138">
            <a:extLst>
              <a:ext uri="{FF2B5EF4-FFF2-40B4-BE49-F238E27FC236}">
                <a16:creationId xmlns:a16="http://schemas.microsoft.com/office/drawing/2014/main" id="{6F7FC23F-F9BD-5B0A-18A2-1EDB0CD509D1}"/>
              </a:ext>
            </a:extLst>
          </p:cNvPr>
          <p:cNvCxnSpPr>
            <a:cxnSpLocks/>
          </p:cNvCxnSpPr>
          <p:nvPr/>
        </p:nvCxnSpPr>
        <p:spPr>
          <a:xfrm flipH="1">
            <a:off x="3693776" y="3639435"/>
            <a:ext cx="45412" cy="607187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1" name="Straight Connector 140">
            <a:extLst>
              <a:ext uri="{FF2B5EF4-FFF2-40B4-BE49-F238E27FC236}">
                <a16:creationId xmlns:a16="http://schemas.microsoft.com/office/drawing/2014/main" id="{E99A1B59-0678-D048-D93B-96C85DD4FFB0}"/>
              </a:ext>
            </a:extLst>
          </p:cNvPr>
          <p:cNvCxnSpPr>
            <a:cxnSpLocks/>
          </p:cNvCxnSpPr>
          <p:nvPr/>
        </p:nvCxnSpPr>
        <p:spPr>
          <a:xfrm flipH="1">
            <a:off x="3673331" y="4372325"/>
            <a:ext cx="4325" cy="600860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3" name="Straight Connector 142">
            <a:extLst>
              <a:ext uri="{FF2B5EF4-FFF2-40B4-BE49-F238E27FC236}">
                <a16:creationId xmlns:a16="http://schemas.microsoft.com/office/drawing/2014/main" id="{18F32B85-722E-5609-F458-E7A4804676F4}"/>
              </a:ext>
            </a:extLst>
          </p:cNvPr>
          <p:cNvCxnSpPr>
            <a:cxnSpLocks/>
          </p:cNvCxnSpPr>
          <p:nvPr/>
        </p:nvCxnSpPr>
        <p:spPr>
          <a:xfrm>
            <a:off x="3886492" y="740108"/>
            <a:ext cx="54092" cy="610873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4" name="Straight Connector 143">
            <a:extLst>
              <a:ext uri="{FF2B5EF4-FFF2-40B4-BE49-F238E27FC236}">
                <a16:creationId xmlns:a16="http://schemas.microsoft.com/office/drawing/2014/main" id="{22CD6E82-C410-C0D3-AC82-6EC86A92C599}"/>
              </a:ext>
            </a:extLst>
          </p:cNvPr>
          <p:cNvCxnSpPr>
            <a:cxnSpLocks/>
          </p:cNvCxnSpPr>
          <p:nvPr/>
        </p:nvCxnSpPr>
        <p:spPr>
          <a:xfrm>
            <a:off x="3856137" y="747935"/>
            <a:ext cx="54092" cy="610873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5" name="Straight Connector 144">
            <a:extLst>
              <a:ext uri="{FF2B5EF4-FFF2-40B4-BE49-F238E27FC236}">
                <a16:creationId xmlns:a16="http://schemas.microsoft.com/office/drawing/2014/main" id="{A82DCA41-2B2F-8571-F1A0-E96CAEA2BD14}"/>
              </a:ext>
            </a:extLst>
          </p:cNvPr>
          <p:cNvCxnSpPr>
            <a:cxnSpLocks/>
          </p:cNvCxnSpPr>
          <p:nvPr/>
        </p:nvCxnSpPr>
        <p:spPr>
          <a:xfrm>
            <a:off x="3752351" y="747935"/>
            <a:ext cx="54092" cy="610873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6" name="Straight Connector 145">
            <a:extLst>
              <a:ext uri="{FF2B5EF4-FFF2-40B4-BE49-F238E27FC236}">
                <a16:creationId xmlns:a16="http://schemas.microsoft.com/office/drawing/2014/main" id="{7C02ABFE-D0D6-F6E2-C84D-DB8490E84928}"/>
              </a:ext>
            </a:extLst>
          </p:cNvPr>
          <p:cNvCxnSpPr>
            <a:cxnSpLocks/>
          </p:cNvCxnSpPr>
          <p:nvPr/>
        </p:nvCxnSpPr>
        <p:spPr>
          <a:xfrm flipH="1">
            <a:off x="3741867" y="1487200"/>
            <a:ext cx="219368" cy="594687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7" name="Straight Connector 146">
            <a:extLst>
              <a:ext uri="{FF2B5EF4-FFF2-40B4-BE49-F238E27FC236}">
                <a16:creationId xmlns:a16="http://schemas.microsoft.com/office/drawing/2014/main" id="{687284DE-0357-1CCE-CAC0-F073654B37CE}"/>
              </a:ext>
            </a:extLst>
          </p:cNvPr>
          <p:cNvCxnSpPr>
            <a:cxnSpLocks/>
          </p:cNvCxnSpPr>
          <p:nvPr/>
        </p:nvCxnSpPr>
        <p:spPr>
          <a:xfrm flipH="1">
            <a:off x="3698548" y="1487200"/>
            <a:ext cx="219368" cy="59468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8" name="Straight Connector 147">
            <a:extLst>
              <a:ext uri="{FF2B5EF4-FFF2-40B4-BE49-F238E27FC236}">
                <a16:creationId xmlns:a16="http://schemas.microsoft.com/office/drawing/2014/main" id="{CC77F8E3-017C-EFEB-4580-A0C4B10A32C0}"/>
              </a:ext>
            </a:extLst>
          </p:cNvPr>
          <p:cNvCxnSpPr>
            <a:cxnSpLocks/>
          </p:cNvCxnSpPr>
          <p:nvPr/>
        </p:nvCxnSpPr>
        <p:spPr>
          <a:xfrm flipH="1">
            <a:off x="3654868" y="1474976"/>
            <a:ext cx="219368" cy="594687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9" name="Straight Connector 148">
            <a:extLst>
              <a:ext uri="{FF2B5EF4-FFF2-40B4-BE49-F238E27FC236}">
                <a16:creationId xmlns:a16="http://schemas.microsoft.com/office/drawing/2014/main" id="{206C4AD2-F7EB-F81A-39A9-0A03884F10DA}"/>
              </a:ext>
            </a:extLst>
          </p:cNvPr>
          <p:cNvCxnSpPr>
            <a:cxnSpLocks/>
          </p:cNvCxnSpPr>
          <p:nvPr/>
        </p:nvCxnSpPr>
        <p:spPr>
          <a:xfrm flipH="1">
            <a:off x="3587075" y="1488374"/>
            <a:ext cx="219368" cy="594687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0" name="Straight Connector 149">
            <a:extLst>
              <a:ext uri="{FF2B5EF4-FFF2-40B4-BE49-F238E27FC236}">
                <a16:creationId xmlns:a16="http://schemas.microsoft.com/office/drawing/2014/main" id="{ADEA0C46-8D47-5ECB-F6DA-01E183CF2499}"/>
              </a:ext>
            </a:extLst>
          </p:cNvPr>
          <p:cNvCxnSpPr>
            <a:cxnSpLocks/>
          </p:cNvCxnSpPr>
          <p:nvPr/>
        </p:nvCxnSpPr>
        <p:spPr>
          <a:xfrm>
            <a:off x="3581687" y="2201014"/>
            <a:ext cx="153580" cy="606257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1" name="Straight Connector 150">
            <a:extLst>
              <a:ext uri="{FF2B5EF4-FFF2-40B4-BE49-F238E27FC236}">
                <a16:creationId xmlns:a16="http://schemas.microsoft.com/office/drawing/2014/main" id="{26F75EFB-279A-0FC7-D9E8-4A64B3735301}"/>
              </a:ext>
            </a:extLst>
          </p:cNvPr>
          <p:cNvCxnSpPr>
            <a:cxnSpLocks/>
          </p:cNvCxnSpPr>
          <p:nvPr/>
        </p:nvCxnSpPr>
        <p:spPr>
          <a:xfrm>
            <a:off x="3633413" y="2189549"/>
            <a:ext cx="153580" cy="606257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2" name="Straight Connector 151">
            <a:extLst>
              <a:ext uri="{FF2B5EF4-FFF2-40B4-BE49-F238E27FC236}">
                <a16:creationId xmlns:a16="http://schemas.microsoft.com/office/drawing/2014/main" id="{B59640DF-B979-B164-251E-C8F7BEAF26C6}"/>
              </a:ext>
            </a:extLst>
          </p:cNvPr>
          <p:cNvCxnSpPr>
            <a:cxnSpLocks/>
          </p:cNvCxnSpPr>
          <p:nvPr/>
        </p:nvCxnSpPr>
        <p:spPr>
          <a:xfrm>
            <a:off x="3678598" y="2196014"/>
            <a:ext cx="153580" cy="60625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3" name="Straight Connector 152">
            <a:extLst>
              <a:ext uri="{FF2B5EF4-FFF2-40B4-BE49-F238E27FC236}">
                <a16:creationId xmlns:a16="http://schemas.microsoft.com/office/drawing/2014/main" id="{76F04282-F1F6-DC80-EAD3-E0E54CB6E61F}"/>
              </a:ext>
            </a:extLst>
          </p:cNvPr>
          <p:cNvCxnSpPr>
            <a:cxnSpLocks/>
          </p:cNvCxnSpPr>
          <p:nvPr/>
        </p:nvCxnSpPr>
        <p:spPr>
          <a:xfrm>
            <a:off x="3716872" y="2197701"/>
            <a:ext cx="153580" cy="606257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4" name="Straight Connector 153">
            <a:extLst>
              <a:ext uri="{FF2B5EF4-FFF2-40B4-BE49-F238E27FC236}">
                <a16:creationId xmlns:a16="http://schemas.microsoft.com/office/drawing/2014/main" id="{385F6EF7-E03D-5150-96C2-AD8978BDB2A4}"/>
              </a:ext>
            </a:extLst>
          </p:cNvPr>
          <p:cNvCxnSpPr>
            <a:cxnSpLocks/>
          </p:cNvCxnSpPr>
          <p:nvPr/>
        </p:nvCxnSpPr>
        <p:spPr>
          <a:xfrm flipH="1">
            <a:off x="3519036" y="2932747"/>
            <a:ext cx="371944" cy="593099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5" name="Straight Connector 154">
            <a:extLst>
              <a:ext uri="{FF2B5EF4-FFF2-40B4-BE49-F238E27FC236}">
                <a16:creationId xmlns:a16="http://schemas.microsoft.com/office/drawing/2014/main" id="{18DD7804-3756-8EBD-9437-A94FFE0B2BDB}"/>
              </a:ext>
            </a:extLst>
          </p:cNvPr>
          <p:cNvCxnSpPr>
            <a:cxnSpLocks/>
          </p:cNvCxnSpPr>
          <p:nvPr/>
        </p:nvCxnSpPr>
        <p:spPr>
          <a:xfrm flipH="1">
            <a:off x="3488187" y="2934826"/>
            <a:ext cx="371944" cy="593099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6" name="Straight Connector 155">
            <a:extLst>
              <a:ext uri="{FF2B5EF4-FFF2-40B4-BE49-F238E27FC236}">
                <a16:creationId xmlns:a16="http://schemas.microsoft.com/office/drawing/2014/main" id="{8C2525B3-8565-FADD-A4A9-1C63F0AB41A6}"/>
              </a:ext>
            </a:extLst>
          </p:cNvPr>
          <p:cNvCxnSpPr>
            <a:cxnSpLocks/>
          </p:cNvCxnSpPr>
          <p:nvPr/>
        </p:nvCxnSpPr>
        <p:spPr>
          <a:xfrm flipH="1">
            <a:off x="3450397" y="2934312"/>
            <a:ext cx="371944" cy="593099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7" name="Straight Connector 156">
            <a:extLst>
              <a:ext uri="{FF2B5EF4-FFF2-40B4-BE49-F238E27FC236}">
                <a16:creationId xmlns:a16="http://schemas.microsoft.com/office/drawing/2014/main" id="{D32B3FBF-FDB2-2ED1-5C52-D76DF79E6594}"/>
              </a:ext>
            </a:extLst>
          </p:cNvPr>
          <p:cNvCxnSpPr>
            <a:cxnSpLocks/>
          </p:cNvCxnSpPr>
          <p:nvPr/>
        </p:nvCxnSpPr>
        <p:spPr>
          <a:xfrm flipH="1">
            <a:off x="3382052" y="2927349"/>
            <a:ext cx="371944" cy="593099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8" name="Straight Connector 157">
            <a:extLst>
              <a:ext uri="{FF2B5EF4-FFF2-40B4-BE49-F238E27FC236}">
                <a16:creationId xmlns:a16="http://schemas.microsoft.com/office/drawing/2014/main" id="{446868DA-F7B3-51EA-36C4-2EF94D463388}"/>
              </a:ext>
            </a:extLst>
          </p:cNvPr>
          <p:cNvCxnSpPr>
            <a:cxnSpLocks/>
          </p:cNvCxnSpPr>
          <p:nvPr/>
        </p:nvCxnSpPr>
        <p:spPr>
          <a:xfrm flipH="1">
            <a:off x="3327303" y="3641216"/>
            <a:ext cx="45412" cy="607187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9" name="Straight Connector 158">
            <a:extLst>
              <a:ext uri="{FF2B5EF4-FFF2-40B4-BE49-F238E27FC236}">
                <a16:creationId xmlns:a16="http://schemas.microsoft.com/office/drawing/2014/main" id="{A18019BE-0C8C-2A43-E6A0-E9822FB2EF1A}"/>
              </a:ext>
            </a:extLst>
          </p:cNvPr>
          <p:cNvCxnSpPr>
            <a:cxnSpLocks/>
          </p:cNvCxnSpPr>
          <p:nvPr/>
        </p:nvCxnSpPr>
        <p:spPr>
          <a:xfrm flipH="1">
            <a:off x="3410111" y="3639896"/>
            <a:ext cx="45412" cy="607187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0" name="Straight Connector 159">
            <a:extLst>
              <a:ext uri="{FF2B5EF4-FFF2-40B4-BE49-F238E27FC236}">
                <a16:creationId xmlns:a16="http://schemas.microsoft.com/office/drawing/2014/main" id="{1A7DF33F-BDB0-8E11-4EAC-A26209AD462D}"/>
              </a:ext>
            </a:extLst>
          </p:cNvPr>
          <p:cNvCxnSpPr>
            <a:cxnSpLocks/>
          </p:cNvCxnSpPr>
          <p:nvPr/>
        </p:nvCxnSpPr>
        <p:spPr>
          <a:xfrm flipH="1">
            <a:off x="3435691" y="3642162"/>
            <a:ext cx="45412" cy="60718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1" name="Straight Connector 160">
            <a:extLst>
              <a:ext uri="{FF2B5EF4-FFF2-40B4-BE49-F238E27FC236}">
                <a16:creationId xmlns:a16="http://schemas.microsoft.com/office/drawing/2014/main" id="{1E342982-C8D9-9100-3F1A-5445A24D74DA}"/>
              </a:ext>
            </a:extLst>
          </p:cNvPr>
          <p:cNvCxnSpPr>
            <a:cxnSpLocks/>
          </p:cNvCxnSpPr>
          <p:nvPr/>
        </p:nvCxnSpPr>
        <p:spPr>
          <a:xfrm flipH="1">
            <a:off x="3467517" y="3642124"/>
            <a:ext cx="45412" cy="607187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2" name="Straight Connector 161">
            <a:extLst>
              <a:ext uri="{FF2B5EF4-FFF2-40B4-BE49-F238E27FC236}">
                <a16:creationId xmlns:a16="http://schemas.microsoft.com/office/drawing/2014/main" id="{5613A9CC-1D93-4C61-F91E-9DA3105BD4C0}"/>
              </a:ext>
            </a:extLst>
          </p:cNvPr>
          <p:cNvCxnSpPr>
            <a:cxnSpLocks/>
          </p:cNvCxnSpPr>
          <p:nvPr/>
        </p:nvCxnSpPr>
        <p:spPr>
          <a:xfrm flipH="1">
            <a:off x="3333786" y="4356329"/>
            <a:ext cx="4325" cy="60086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3" name="Straight Connector 162">
            <a:extLst>
              <a:ext uri="{FF2B5EF4-FFF2-40B4-BE49-F238E27FC236}">
                <a16:creationId xmlns:a16="http://schemas.microsoft.com/office/drawing/2014/main" id="{8521B4BA-8162-8D2D-F894-36325AB64130}"/>
              </a:ext>
            </a:extLst>
          </p:cNvPr>
          <p:cNvCxnSpPr>
            <a:cxnSpLocks/>
          </p:cNvCxnSpPr>
          <p:nvPr/>
        </p:nvCxnSpPr>
        <p:spPr>
          <a:xfrm flipH="1">
            <a:off x="3417112" y="4369623"/>
            <a:ext cx="4325" cy="60086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4" name="Straight Connector 163">
            <a:extLst>
              <a:ext uri="{FF2B5EF4-FFF2-40B4-BE49-F238E27FC236}">
                <a16:creationId xmlns:a16="http://schemas.microsoft.com/office/drawing/2014/main" id="{4A0CF9C1-3F6C-3148-D078-D9D4086DEE09}"/>
              </a:ext>
            </a:extLst>
          </p:cNvPr>
          <p:cNvCxnSpPr>
            <a:cxnSpLocks/>
          </p:cNvCxnSpPr>
          <p:nvPr/>
        </p:nvCxnSpPr>
        <p:spPr>
          <a:xfrm flipH="1">
            <a:off x="3449825" y="4370413"/>
            <a:ext cx="4325" cy="60086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5" name="Straight Connector 164">
            <a:extLst>
              <a:ext uri="{FF2B5EF4-FFF2-40B4-BE49-F238E27FC236}">
                <a16:creationId xmlns:a16="http://schemas.microsoft.com/office/drawing/2014/main" id="{0467138C-0F96-CB0F-2DFB-CD78C39DEC9D}"/>
              </a:ext>
            </a:extLst>
          </p:cNvPr>
          <p:cNvCxnSpPr>
            <a:cxnSpLocks/>
          </p:cNvCxnSpPr>
          <p:nvPr/>
        </p:nvCxnSpPr>
        <p:spPr>
          <a:xfrm flipH="1">
            <a:off x="3483336" y="4376963"/>
            <a:ext cx="4325" cy="600860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6" name="Straight Connector 165">
            <a:extLst>
              <a:ext uri="{FF2B5EF4-FFF2-40B4-BE49-F238E27FC236}">
                <a16:creationId xmlns:a16="http://schemas.microsoft.com/office/drawing/2014/main" id="{660DDE14-4A86-B5DE-872C-D19CC6D76C07}"/>
              </a:ext>
            </a:extLst>
          </p:cNvPr>
          <p:cNvCxnSpPr>
            <a:cxnSpLocks/>
          </p:cNvCxnSpPr>
          <p:nvPr/>
        </p:nvCxnSpPr>
        <p:spPr>
          <a:xfrm flipH="1">
            <a:off x="3292266" y="5102562"/>
            <a:ext cx="32686" cy="613059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7" name="Straight Connector 166">
            <a:extLst>
              <a:ext uri="{FF2B5EF4-FFF2-40B4-BE49-F238E27FC236}">
                <a16:creationId xmlns:a16="http://schemas.microsoft.com/office/drawing/2014/main" id="{F81E2D66-8F92-8C1D-F575-EB40DD78BD65}"/>
              </a:ext>
            </a:extLst>
          </p:cNvPr>
          <p:cNvCxnSpPr>
            <a:cxnSpLocks/>
          </p:cNvCxnSpPr>
          <p:nvPr/>
        </p:nvCxnSpPr>
        <p:spPr>
          <a:xfrm flipH="1">
            <a:off x="3458397" y="5091971"/>
            <a:ext cx="32686" cy="613059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8" name="Straight Connector 167">
            <a:extLst>
              <a:ext uri="{FF2B5EF4-FFF2-40B4-BE49-F238E27FC236}">
                <a16:creationId xmlns:a16="http://schemas.microsoft.com/office/drawing/2014/main" id="{2A60E408-35D6-11EE-1548-3E5F64F40860}"/>
              </a:ext>
            </a:extLst>
          </p:cNvPr>
          <p:cNvCxnSpPr>
            <a:cxnSpLocks/>
          </p:cNvCxnSpPr>
          <p:nvPr/>
        </p:nvCxnSpPr>
        <p:spPr>
          <a:xfrm flipH="1">
            <a:off x="3419812" y="5087279"/>
            <a:ext cx="32686" cy="613059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496BD43D-D611-403D-5C3B-A40AB79AD2AB}"/>
              </a:ext>
            </a:extLst>
          </p:cNvPr>
          <p:cNvSpPr txBox="1"/>
          <p:nvPr/>
        </p:nvSpPr>
        <p:spPr>
          <a:xfrm>
            <a:off x="9039412" y="1903385"/>
            <a:ext cx="1282723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800" dirty="0"/>
              <a:t>Blocker residue, Kanteev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6BEE9530-D87F-AEF7-936A-4930AF1C80A2}"/>
              </a:ext>
            </a:extLst>
          </p:cNvPr>
          <p:cNvCxnSpPr>
            <a:cxnSpLocks/>
          </p:cNvCxnSpPr>
          <p:nvPr/>
        </p:nvCxnSpPr>
        <p:spPr>
          <a:xfrm>
            <a:off x="7641705" y="744205"/>
            <a:ext cx="1287661" cy="604771"/>
          </a:xfrm>
          <a:prstGeom prst="line">
            <a:avLst/>
          </a:prstGeom>
          <a:ln>
            <a:solidFill>
              <a:srgbClr val="FF00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16AE13FE-57FF-9595-D9CA-B4F212FA9F9C}"/>
              </a:ext>
            </a:extLst>
          </p:cNvPr>
          <p:cNvCxnSpPr>
            <a:cxnSpLocks/>
          </p:cNvCxnSpPr>
          <p:nvPr/>
        </p:nvCxnSpPr>
        <p:spPr>
          <a:xfrm flipV="1">
            <a:off x="7647893" y="1495887"/>
            <a:ext cx="1301846" cy="558140"/>
          </a:xfrm>
          <a:prstGeom prst="line">
            <a:avLst/>
          </a:prstGeom>
          <a:ln>
            <a:solidFill>
              <a:srgbClr val="FF00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966C24DF-8ABA-6A04-E78B-C34C9CB00CD1}"/>
              </a:ext>
            </a:extLst>
          </p:cNvPr>
          <p:cNvCxnSpPr>
            <a:cxnSpLocks/>
          </p:cNvCxnSpPr>
          <p:nvPr/>
        </p:nvCxnSpPr>
        <p:spPr>
          <a:xfrm flipV="1">
            <a:off x="7641705" y="1973230"/>
            <a:ext cx="1466211" cy="112537"/>
          </a:xfrm>
          <a:prstGeom prst="line">
            <a:avLst/>
          </a:prstGeom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41FDAECB-8D60-2079-581F-16562DC048C5}"/>
              </a:ext>
            </a:extLst>
          </p:cNvPr>
          <p:cNvSpPr txBox="1"/>
          <p:nvPr/>
        </p:nvSpPr>
        <p:spPr>
          <a:xfrm>
            <a:off x="8974330" y="742158"/>
            <a:ext cx="1838965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800" dirty="0"/>
              <a:t>Gatekeeper, F259, 68%, Kampatsikas</a:t>
            </a:r>
          </a:p>
        </p:txBody>
      </p: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4A6E0C72-E239-AE1D-DA13-1F61C23D93FC}"/>
              </a:ext>
            </a:extLst>
          </p:cNvPr>
          <p:cNvCxnSpPr>
            <a:cxnSpLocks/>
            <a:endCxn id="4" idx="1"/>
          </p:cNvCxnSpPr>
          <p:nvPr/>
        </p:nvCxnSpPr>
        <p:spPr>
          <a:xfrm>
            <a:off x="7958614" y="744515"/>
            <a:ext cx="1015716" cy="105365"/>
          </a:xfrm>
          <a:prstGeom prst="line">
            <a:avLst/>
          </a:prstGeom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A6C9B7B5-90C2-734C-E8B4-B68FC1B80E96}"/>
              </a:ext>
            </a:extLst>
          </p:cNvPr>
          <p:cNvCxnSpPr>
            <a:cxnSpLocks/>
          </p:cNvCxnSpPr>
          <p:nvPr/>
        </p:nvCxnSpPr>
        <p:spPr>
          <a:xfrm>
            <a:off x="8343088" y="2907499"/>
            <a:ext cx="823400" cy="544209"/>
          </a:xfrm>
          <a:prstGeom prst="line">
            <a:avLst/>
          </a:prstGeom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33" name="TextBox 32">
            <a:extLst>
              <a:ext uri="{FF2B5EF4-FFF2-40B4-BE49-F238E27FC236}">
                <a16:creationId xmlns:a16="http://schemas.microsoft.com/office/drawing/2014/main" id="{E37D58C5-8B47-8919-7815-0ACB27405F90}"/>
              </a:ext>
            </a:extLst>
          </p:cNvPr>
          <p:cNvSpPr txBox="1"/>
          <p:nvPr/>
        </p:nvSpPr>
        <p:spPr>
          <a:xfrm>
            <a:off x="8135744" y="3516510"/>
            <a:ext cx="2231701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800" dirty="0"/>
              <a:t>First activity controller (HisB</a:t>
            </a:r>
            <a:r>
              <a:rPr lang="en-DK" sz="800" baseline="-25000" dirty="0"/>
              <a:t>1</a:t>
            </a:r>
            <a:r>
              <a:rPr lang="en-DK" sz="800" dirty="0"/>
              <a:t>+1), Kampatsikas</a:t>
            </a:r>
            <a:endParaRPr lang="en-DK" sz="800" baseline="-25000" dirty="0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1AADA677-4EAB-3199-651D-B5614BBB04A6}"/>
              </a:ext>
            </a:extLst>
          </p:cNvPr>
          <p:cNvSpPr txBox="1"/>
          <p:nvPr/>
        </p:nvSpPr>
        <p:spPr>
          <a:xfrm>
            <a:off x="3000991" y="953953"/>
            <a:ext cx="60305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800" dirty="0"/>
              <a:t>Thioether</a:t>
            </a:r>
          </a:p>
        </p:txBody>
      </p: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790833F3-FEC1-F908-D092-71B1BB34EF48}"/>
              </a:ext>
            </a:extLst>
          </p:cNvPr>
          <p:cNvCxnSpPr>
            <a:cxnSpLocks/>
          </p:cNvCxnSpPr>
          <p:nvPr/>
        </p:nvCxnSpPr>
        <p:spPr>
          <a:xfrm>
            <a:off x="7671731" y="5836478"/>
            <a:ext cx="1451618" cy="225281"/>
          </a:xfrm>
          <a:prstGeom prst="line">
            <a:avLst/>
          </a:prstGeom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42" name="TextBox 41">
            <a:extLst>
              <a:ext uri="{FF2B5EF4-FFF2-40B4-BE49-F238E27FC236}">
                <a16:creationId xmlns:a16="http://schemas.microsoft.com/office/drawing/2014/main" id="{1124E122-F136-4E26-3AF2-ECA0775664B5}"/>
              </a:ext>
            </a:extLst>
          </p:cNvPr>
          <p:cNvSpPr txBox="1"/>
          <p:nvPr/>
        </p:nvSpPr>
        <p:spPr>
          <a:xfrm>
            <a:off x="8487723" y="6081732"/>
            <a:ext cx="1941557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800" dirty="0"/>
              <a:t>The seventh His (HisB</a:t>
            </a:r>
            <a:r>
              <a:rPr lang="en-DK" sz="800" baseline="-25000" dirty="0"/>
              <a:t>3</a:t>
            </a:r>
            <a:r>
              <a:rPr lang="en-DK" sz="800" dirty="0"/>
              <a:t>-1), Kampatsikas</a:t>
            </a:r>
            <a:endParaRPr lang="en-DK" sz="800" baseline="-25000" dirty="0"/>
          </a:p>
        </p:txBody>
      </p: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BEE7A8AA-01DE-ACBC-3B56-6515F5B013C2}"/>
              </a:ext>
            </a:extLst>
          </p:cNvPr>
          <p:cNvCxnSpPr>
            <a:cxnSpLocks/>
          </p:cNvCxnSpPr>
          <p:nvPr/>
        </p:nvCxnSpPr>
        <p:spPr>
          <a:xfrm>
            <a:off x="4849502" y="2785270"/>
            <a:ext cx="95043" cy="0"/>
          </a:xfrm>
          <a:prstGeom prst="line">
            <a:avLst/>
          </a:prstGeom>
          <a:ln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8" name="Straight Connector 47">
            <a:extLst>
              <a:ext uri="{FF2B5EF4-FFF2-40B4-BE49-F238E27FC236}">
                <a16:creationId xmlns:a16="http://schemas.microsoft.com/office/drawing/2014/main" id="{7F0AE846-6425-94A3-D82D-25584C71105B}"/>
              </a:ext>
            </a:extLst>
          </p:cNvPr>
          <p:cNvCxnSpPr>
            <a:cxnSpLocks/>
          </p:cNvCxnSpPr>
          <p:nvPr/>
        </p:nvCxnSpPr>
        <p:spPr>
          <a:xfrm>
            <a:off x="5763902" y="2785270"/>
            <a:ext cx="396973" cy="0"/>
          </a:xfrm>
          <a:prstGeom prst="line">
            <a:avLst/>
          </a:prstGeom>
          <a:ln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4" name="Straight Connector 53">
            <a:extLst>
              <a:ext uri="{FF2B5EF4-FFF2-40B4-BE49-F238E27FC236}">
                <a16:creationId xmlns:a16="http://schemas.microsoft.com/office/drawing/2014/main" id="{01277497-B8A2-143C-77B4-335CF7B56362}"/>
              </a:ext>
            </a:extLst>
          </p:cNvPr>
          <p:cNvCxnSpPr>
            <a:cxnSpLocks/>
          </p:cNvCxnSpPr>
          <p:nvPr/>
        </p:nvCxnSpPr>
        <p:spPr>
          <a:xfrm>
            <a:off x="3735267" y="4806381"/>
            <a:ext cx="155713" cy="174040"/>
          </a:xfrm>
          <a:prstGeom prst="line">
            <a:avLst/>
          </a:prstGeom>
          <a:ln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8" name="Straight Connector 57">
            <a:extLst>
              <a:ext uri="{FF2B5EF4-FFF2-40B4-BE49-F238E27FC236}">
                <a16:creationId xmlns:a16="http://schemas.microsoft.com/office/drawing/2014/main" id="{4B12662B-C1A2-9434-5891-1B94DB95BFF6}"/>
              </a:ext>
            </a:extLst>
          </p:cNvPr>
          <p:cNvCxnSpPr>
            <a:cxnSpLocks/>
            <a:stCxn id="37" idx="2"/>
          </p:cNvCxnSpPr>
          <p:nvPr/>
        </p:nvCxnSpPr>
        <p:spPr>
          <a:xfrm>
            <a:off x="3302516" y="1169397"/>
            <a:ext cx="321664" cy="163124"/>
          </a:xfrm>
          <a:prstGeom prst="line">
            <a:avLst/>
          </a:prstGeom>
          <a:ln>
            <a:solidFill>
              <a:srgbClr val="00B05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1" name="Straight Connector 60">
            <a:extLst>
              <a:ext uri="{FF2B5EF4-FFF2-40B4-BE49-F238E27FC236}">
                <a16:creationId xmlns:a16="http://schemas.microsoft.com/office/drawing/2014/main" id="{9044E40E-18A7-4B08-2043-634E66D69E59}"/>
              </a:ext>
            </a:extLst>
          </p:cNvPr>
          <p:cNvCxnSpPr>
            <a:cxnSpLocks/>
          </p:cNvCxnSpPr>
          <p:nvPr/>
        </p:nvCxnSpPr>
        <p:spPr>
          <a:xfrm>
            <a:off x="4606462" y="4231992"/>
            <a:ext cx="190015" cy="0"/>
          </a:xfrm>
          <a:prstGeom prst="line">
            <a:avLst/>
          </a:prstGeom>
          <a:ln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5" name="Straight Connector 64">
            <a:extLst>
              <a:ext uri="{FF2B5EF4-FFF2-40B4-BE49-F238E27FC236}">
                <a16:creationId xmlns:a16="http://schemas.microsoft.com/office/drawing/2014/main" id="{DFBC1329-7C57-735E-A8FB-F3AE2341AEE6}"/>
              </a:ext>
            </a:extLst>
          </p:cNvPr>
          <p:cNvCxnSpPr>
            <a:cxnSpLocks/>
          </p:cNvCxnSpPr>
          <p:nvPr/>
        </p:nvCxnSpPr>
        <p:spPr>
          <a:xfrm flipV="1">
            <a:off x="3282871" y="4068607"/>
            <a:ext cx="226004" cy="178015"/>
          </a:xfrm>
          <a:prstGeom prst="line">
            <a:avLst/>
          </a:prstGeom>
          <a:ln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8" name="Straight Connector 67">
            <a:extLst>
              <a:ext uri="{FF2B5EF4-FFF2-40B4-BE49-F238E27FC236}">
                <a16:creationId xmlns:a16="http://schemas.microsoft.com/office/drawing/2014/main" id="{051A1ACE-DE03-7B62-93EA-257BB172F5FC}"/>
              </a:ext>
            </a:extLst>
          </p:cNvPr>
          <p:cNvCxnSpPr>
            <a:cxnSpLocks/>
          </p:cNvCxnSpPr>
          <p:nvPr/>
        </p:nvCxnSpPr>
        <p:spPr>
          <a:xfrm>
            <a:off x="3851551" y="4068607"/>
            <a:ext cx="190015" cy="176537"/>
          </a:xfrm>
          <a:prstGeom prst="line">
            <a:avLst/>
          </a:prstGeom>
          <a:ln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2" name="Straight Connector 71">
            <a:extLst>
              <a:ext uri="{FF2B5EF4-FFF2-40B4-BE49-F238E27FC236}">
                <a16:creationId xmlns:a16="http://schemas.microsoft.com/office/drawing/2014/main" id="{5B006686-0E28-78AD-8CF5-77E87A8FA901}"/>
              </a:ext>
            </a:extLst>
          </p:cNvPr>
          <p:cNvCxnSpPr>
            <a:cxnSpLocks/>
          </p:cNvCxnSpPr>
          <p:nvPr/>
        </p:nvCxnSpPr>
        <p:spPr>
          <a:xfrm>
            <a:off x="5635390" y="4225649"/>
            <a:ext cx="668855" cy="0"/>
          </a:xfrm>
          <a:prstGeom prst="line">
            <a:avLst/>
          </a:prstGeom>
          <a:ln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6" name="Straight Connector 75">
            <a:extLst>
              <a:ext uri="{FF2B5EF4-FFF2-40B4-BE49-F238E27FC236}">
                <a16:creationId xmlns:a16="http://schemas.microsoft.com/office/drawing/2014/main" id="{AD7B2C6F-E6B8-A878-310F-46F1B985B10E}"/>
              </a:ext>
            </a:extLst>
          </p:cNvPr>
          <p:cNvCxnSpPr>
            <a:cxnSpLocks/>
          </p:cNvCxnSpPr>
          <p:nvPr/>
        </p:nvCxnSpPr>
        <p:spPr>
          <a:xfrm>
            <a:off x="6902876" y="3639204"/>
            <a:ext cx="1584847" cy="1331279"/>
          </a:xfrm>
          <a:prstGeom prst="line">
            <a:avLst/>
          </a:prstGeom>
          <a:ln>
            <a:solidFill>
              <a:srgbClr val="FF00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9A807256-E6BE-37EF-CAC2-A24A644253EB}"/>
              </a:ext>
            </a:extLst>
          </p:cNvPr>
          <p:cNvCxnSpPr>
            <a:cxnSpLocks/>
          </p:cNvCxnSpPr>
          <p:nvPr/>
        </p:nvCxnSpPr>
        <p:spPr>
          <a:xfrm>
            <a:off x="4992799" y="5679002"/>
            <a:ext cx="571822" cy="4748"/>
          </a:xfrm>
          <a:prstGeom prst="line">
            <a:avLst/>
          </a:prstGeom>
          <a:ln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80F94C8E-1E20-B1A9-C57B-B285B0EDF264}"/>
              </a:ext>
            </a:extLst>
          </p:cNvPr>
          <p:cNvCxnSpPr>
            <a:cxnSpLocks/>
          </p:cNvCxnSpPr>
          <p:nvPr/>
        </p:nvCxnSpPr>
        <p:spPr>
          <a:xfrm flipH="1">
            <a:off x="3654868" y="5140297"/>
            <a:ext cx="40749" cy="538705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6" name="TextBox 35">
            <a:extLst>
              <a:ext uri="{FF2B5EF4-FFF2-40B4-BE49-F238E27FC236}">
                <a16:creationId xmlns:a16="http://schemas.microsoft.com/office/drawing/2014/main" id="{0906D3DE-2776-9C8A-43EE-398536CB57B0}"/>
              </a:ext>
            </a:extLst>
          </p:cNvPr>
          <p:cNvSpPr txBox="1"/>
          <p:nvPr/>
        </p:nvSpPr>
        <p:spPr>
          <a:xfrm>
            <a:off x="-100853" y="632012"/>
            <a:ext cx="44916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800" dirty="0"/>
              <a:t>ppovv</a:t>
            </a:r>
          </a:p>
        </p:txBody>
      </p: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CFF31AAA-C823-BBAF-51A8-CEE8841FF422}"/>
              </a:ext>
            </a:extLst>
          </p:cNvPr>
          <p:cNvCxnSpPr>
            <a:cxnSpLocks/>
          </p:cNvCxnSpPr>
          <p:nvPr/>
        </p:nvCxnSpPr>
        <p:spPr>
          <a:xfrm>
            <a:off x="7296185" y="768119"/>
            <a:ext cx="1301846" cy="590805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0" name="Straight Connector 49">
            <a:extLst>
              <a:ext uri="{FF2B5EF4-FFF2-40B4-BE49-F238E27FC236}">
                <a16:creationId xmlns:a16="http://schemas.microsoft.com/office/drawing/2014/main" id="{FC260E98-3491-E9CF-4D83-016198853D7F}"/>
              </a:ext>
            </a:extLst>
          </p:cNvPr>
          <p:cNvCxnSpPr>
            <a:cxnSpLocks/>
          </p:cNvCxnSpPr>
          <p:nvPr/>
        </p:nvCxnSpPr>
        <p:spPr>
          <a:xfrm flipV="1">
            <a:off x="6941312" y="2961741"/>
            <a:ext cx="1629095" cy="556579"/>
          </a:xfrm>
          <a:prstGeom prst="line">
            <a:avLst/>
          </a:prstGeom>
          <a:ln>
            <a:solidFill>
              <a:srgbClr val="FF00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6" name="Straight Connector 55">
            <a:extLst>
              <a:ext uri="{FF2B5EF4-FFF2-40B4-BE49-F238E27FC236}">
                <a16:creationId xmlns:a16="http://schemas.microsoft.com/office/drawing/2014/main" id="{8745C445-9F0E-F5DF-32A8-DEE4538A9BCD}"/>
              </a:ext>
            </a:extLst>
          </p:cNvPr>
          <p:cNvCxnSpPr>
            <a:cxnSpLocks/>
          </p:cNvCxnSpPr>
          <p:nvPr/>
        </p:nvCxnSpPr>
        <p:spPr>
          <a:xfrm>
            <a:off x="8261711" y="772087"/>
            <a:ext cx="1388606" cy="600879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0" name="Straight Connector 59">
            <a:extLst>
              <a:ext uri="{FF2B5EF4-FFF2-40B4-BE49-F238E27FC236}">
                <a16:creationId xmlns:a16="http://schemas.microsoft.com/office/drawing/2014/main" id="{51EB6EF6-7273-EAC1-22CF-6A98CEB624CD}"/>
              </a:ext>
            </a:extLst>
          </p:cNvPr>
          <p:cNvCxnSpPr>
            <a:cxnSpLocks/>
          </p:cNvCxnSpPr>
          <p:nvPr/>
        </p:nvCxnSpPr>
        <p:spPr>
          <a:xfrm>
            <a:off x="8009146" y="2223292"/>
            <a:ext cx="963290" cy="614582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3" name="Straight Connector 62">
            <a:extLst>
              <a:ext uri="{FF2B5EF4-FFF2-40B4-BE49-F238E27FC236}">
                <a16:creationId xmlns:a16="http://schemas.microsoft.com/office/drawing/2014/main" id="{8B4E1EB6-E14B-AF85-A462-E9F7191903F9}"/>
              </a:ext>
            </a:extLst>
          </p:cNvPr>
          <p:cNvCxnSpPr>
            <a:cxnSpLocks/>
          </p:cNvCxnSpPr>
          <p:nvPr/>
        </p:nvCxnSpPr>
        <p:spPr>
          <a:xfrm>
            <a:off x="7966076" y="2235652"/>
            <a:ext cx="963290" cy="614582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7" name="Straight Connector 66">
            <a:extLst>
              <a:ext uri="{FF2B5EF4-FFF2-40B4-BE49-F238E27FC236}">
                <a16:creationId xmlns:a16="http://schemas.microsoft.com/office/drawing/2014/main" id="{CE0EBE96-674C-8D82-776C-F29EC68D8D19}"/>
              </a:ext>
            </a:extLst>
          </p:cNvPr>
          <p:cNvCxnSpPr>
            <a:cxnSpLocks/>
          </p:cNvCxnSpPr>
          <p:nvPr/>
        </p:nvCxnSpPr>
        <p:spPr>
          <a:xfrm>
            <a:off x="7915262" y="2232950"/>
            <a:ext cx="963290" cy="614582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0" name="Straight Connector 69">
            <a:extLst>
              <a:ext uri="{FF2B5EF4-FFF2-40B4-BE49-F238E27FC236}">
                <a16:creationId xmlns:a16="http://schemas.microsoft.com/office/drawing/2014/main" id="{26C93CF7-3487-D8D0-A1B6-FA1BCBDE1F2B}"/>
              </a:ext>
            </a:extLst>
          </p:cNvPr>
          <p:cNvCxnSpPr>
            <a:cxnSpLocks/>
          </p:cNvCxnSpPr>
          <p:nvPr/>
        </p:nvCxnSpPr>
        <p:spPr>
          <a:xfrm>
            <a:off x="7640429" y="2212919"/>
            <a:ext cx="905253" cy="590699"/>
          </a:xfrm>
          <a:prstGeom prst="line">
            <a:avLst/>
          </a:prstGeom>
          <a:ln>
            <a:solidFill>
              <a:srgbClr val="FF00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0C832E73-6850-6976-FABA-250B607D5C6A}"/>
              </a:ext>
            </a:extLst>
          </p:cNvPr>
          <p:cNvCxnSpPr>
            <a:cxnSpLocks/>
          </p:cNvCxnSpPr>
          <p:nvPr/>
        </p:nvCxnSpPr>
        <p:spPr>
          <a:xfrm>
            <a:off x="6989791" y="2220352"/>
            <a:ext cx="624516" cy="571044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4" name="Straight Connector 73">
            <a:extLst>
              <a:ext uri="{FF2B5EF4-FFF2-40B4-BE49-F238E27FC236}">
                <a16:creationId xmlns:a16="http://schemas.microsoft.com/office/drawing/2014/main" id="{ED85CD1A-E9F6-F545-4C2E-AE441F8B1781}"/>
              </a:ext>
            </a:extLst>
          </p:cNvPr>
          <p:cNvCxnSpPr>
            <a:cxnSpLocks/>
          </p:cNvCxnSpPr>
          <p:nvPr/>
        </p:nvCxnSpPr>
        <p:spPr>
          <a:xfrm flipH="1" flipV="1">
            <a:off x="7035256" y="2214283"/>
            <a:ext cx="633916" cy="584005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0" name="Straight Connector 79">
            <a:extLst>
              <a:ext uri="{FF2B5EF4-FFF2-40B4-BE49-F238E27FC236}">
                <a16:creationId xmlns:a16="http://schemas.microsoft.com/office/drawing/2014/main" id="{18BBB755-EC81-E4C0-D9A7-1C0685C5E693}"/>
              </a:ext>
            </a:extLst>
          </p:cNvPr>
          <p:cNvCxnSpPr>
            <a:cxnSpLocks/>
          </p:cNvCxnSpPr>
          <p:nvPr/>
        </p:nvCxnSpPr>
        <p:spPr>
          <a:xfrm>
            <a:off x="7129774" y="2228711"/>
            <a:ext cx="642170" cy="562685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4" name="Straight Connector 83">
            <a:extLst>
              <a:ext uri="{FF2B5EF4-FFF2-40B4-BE49-F238E27FC236}">
                <a16:creationId xmlns:a16="http://schemas.microsoft.com/office/drawing/2014/main" id="{55E98935-4FA9-BA85-2C26-BB4ED830B497}"/>
              </a:ext>
            </a:extLst>
          </p:cNvPr>
          <p:cNvCxnSpPr>
            <a:cxnSpLocks/>
          </p:cNvCxnSpPr>
          <p:nvPr/>
        </p:nvCxnSpPr>
        <p:spPr>
          <a:xfrm>
            <a:off x="7168221" y="2216364"/>
            <a:ext cx="652388" cy="573940"/>
          </a:xfrm>
          <a:prstGeom prst="line">
            <a:avLst/>
          </a:prstGeom>
          <a:ln>
            <a:solidFill>
              <a:srgbClr val="FF00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8" name="TextBox 77">
            <a:extLst>
              <a:ext uri="{FF2B5EF4-FFF2-40B4-BE49-F238E27FC236}">
                <a16:creationId xmlns:a16="http://schemas.microsoft.com/office/drawing/2014/main" id="{C17C6D33-35AF-BCB6-E0AE-804BC1CD26B8}"/>
              </a:ext>
            </a:extLst>
          </p:cNvPr>
          <p:cNvSpPr txBox="1"/>
          <p:nvPr/>
        </p:nvSpPr>
        <p:spPr>
          <a:xfrm>
            <a:off x="3056649" y="168000"/>
            <a:ext cx="973343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800" dirty="0"/>
              <a:t>CuA binding motif</a:t>
            </a:r>
          </a:p>
        </p:txBody>
      </p:sp>
      <p:cxnSp>
        <p:nvCxnSpPr>
          <p:cNvPr id="87" name="Straight Connector 86">
            <a:extLst>
              <a:ext uri="{FF2B5EF4-FFF2-40B4-BE49-F238E27FC236}">
                <a16:creationId xmlns:a16="http://schemas.microsoft.com/office/drawing/2014/main" id="{8D6AB14F-0ED4-A0B9-A375-45F8E0291555}"/>
              </a:ext>
            </a:extLst>
          </p:cNvPr>
          <p:cNvCxnSpPr>
            <a:cxnSpLocks/>
            <a:stCxn id="78" idx="1"/>
          </p:cNvCxnSpPr>
          <p:nvPr/>
        </p:nvCxnSpPr>
        <p:spPr>
          <a:xfrm flipH="1">
            <a:off x="2972224" y="275722"/>
            <a:ext cx="84425" cy="307540"/>
          </a:xfrm>
          <a:prstGeom prst="line">
            <a:avLst/>
          </a:prstGeom>
          <a:ln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5" name="Straight Connector 94">
            <a:extLst>
              <a:ext uri="{FF2B5EF4-FFF2-40B4-BE49-F238E27FC236}">
                <a16:creationId xmlns:a16="http://schemas.microsoft.com/office/drawing/2014/main" id="{B43AA8E2-FAD3-D912-9B85-E4057A2782BE}"/>
              </a:ext>
            </a:extLst>
          </p:cNvPr>
          <p:cNvCxnSpPr>
            <a:cxnSpLocks/>
            <a:stCxn id="78" idx="3"/>
          </p:cNvCxnSpPr>
          <p:nvPr/>
        </p:nvCxnSpPr>
        <p:spPr>
          <a:xfrm>
            <a:off x="4029992" y="275722"/>
            <a:ext cx="64814" cy="307540"/>
          </a:xfrm>
          <a:prstGeom prst="line">
            <a:avLst/>
          </a:prstGeom>
          <a:ln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6" name="TextBox 135">
            <a:extLst>
              <a:ext uri="{FF2B5EF4-FFF2-40B4-BE49-F238E27FC236}">
                <a16:creationId xmlns:a16="http://schemas.microsoft.com/office/drawing/2014/main" id="{216187A9-D59F-D175-B0AE-335F309B7259}"/>
              </a:ext>
            </a:extLst>
          </p:cNvPr>
          <p:cNvSpPr txBox="1"/>
          <p:nvPr/>
        </p:nvSpPr>
        <p:spPr>
          <a:xfrm>
            <a:off x="7396640" y="187848"/>
            <a:ext cx="974947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800" dirty="0"/>
              <a:t>CuB binding motif</a:t>
            </a:r>
          </a:p>
        </p:txBody>
      </p:sp>
      <p:cxnSp>
        <p:nvCxnSpPr>
          <p:cNvPr id="138" name="Straight Connector 137">
            <a:extLst>
              <a:ext uri="{FF2B5EF4-FFF2-40B4-BE49-F238E27FC236}">
                <a16:creationId xmlns:a16="http://schemas.microsoft.com/office/drawing/2014/main" id="{A0190CE7-C1A0-6DE7-CD20-A56A4AFAB27D}"/>
              </a:ext>
            </a:extLst>
          </p:cNvPr>
          <p:cNvCxnSpPr>
            <a:cxnSpLocks/>
            <a:stCxn id="136" idx="1"/>
          </p:cNvCxnSpPr>
          <p:nvPr/>
        </p:nvCxnSpPr>
        <p:spPr>
          <a:xfrm flipH="1">
            <a:off x="7367983" y="295570"/>
            <a:ext cx="28657" cy="291654"/>
          </a:xfrm>
          <a:prstGeom prst="line">
            <a:avLst/>
          </a:prstGeom>
          <a:ln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0" name="Straight Connector 139">
            <a:extLst>
              <a:ext uri="{FF2B5EF4-FFF2-40B4-BE49-F238E27FC236}">
                <a16:creationId xmlns:a16="http://schemas.microsoft.com/office/drawing/2014/main" id="{B1C1D8BA-F01B-DB2F-A766-63A9FEC2164A}"/>
              </a:ext>
            </a:extLst>
          </p:cNvPr>
          <p:cNvCxnSpPr>
            <a:cxnSpLocks/>
            <a:stCxn id="136" idx="3"/>
          </p:cNvCxnSpPr>
          <p:nvPr/>
        </p:nvCxnSpPr>
        <p:spPr>
          <a:xfrm>
            <a:off x="8371587" y="295570"/>
            <a:ext cx="25320" cy="298076"/>
          </a:xfrm>
          <a:prstGeom prst="line">
            <a:avLst/>
          </a:prstGeom>
          <a:ln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7725949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6B5E7099-6C3D-93AA-3D1F-726C05E4D73E}"/>
              </a:ext>
            </a:extLst>
          </p:cNvPr>
          <p:cNvSpPr txBox="1"/>
          <p:nvPr/>
        </p:nvSpPr>
        <p:spPr>
          <a:xfrm>
            <a:off x="2301751" y="526878"/>
            <a:ext cx="26642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200" dirty="0"/>
              <a:t>a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DEBDA3A-2C53-5A34-14AF-8342C9714944}"/>
              </a:ext>
            </a:extLst>
          </p:cNvPr>
          <p:cNvSpPr txBox="1"/>
          <p:nvPr/>
        </p:nvSpPr>
        <p:spPr>
          <a:xfrm>
            <a:off x="2296943" y="1176803"/>
            <a:ext cx="27122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200" dirty="0"/>
              <a:t>b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1020B88-EB27-F79C-619E-E6061518EE0A}"/>
              </a:ext>
            </a:extLst>
          </p:cNvPr>
          <p:cNvSpPr txBox="1"/>
          <p:nvPr/>
        </p:nvSpPr>
        <p:spPr>
          <a:xfrm>
            <a:off x="2300149" y="1550205"/>
            <a:ext cx="26481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200" dirty="0"/>
              <a:t>c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A8D8904-F17F-D616-03C6-CCC857A7C6D9}"/>
              </a:ext>
            </a:extLst>
          </p:cNvPr>
          <p:cNvSpPr txBox="1"/>
          <p:nvPr/>
        </p:nvSpPr>
        <p:spPr>
          <a:xfrm>
            <a:off x="2293737" y="1838356"/>
            <a:ext cx="27122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200" dirty="0"/>
              <a:t>d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1F87DB9-87F8-9F11-A0BC-513870E8C84C}"/>
              </a:ext>
            </a:extLst>
          </p:cNvPr>
          <p:cNvSpPr txBox="1"/>
          <p:nvPr/>
        </p:nvSpPr>
        <p:spPr>
          <a:xfrm>
            <a:off x="2300149" y="2349781"/>
            <a:ext cx="26642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200" dirty="0"/>
              <a:t>e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26574BC-94FE-29D0-01AF-23D2A2E4C862}"/>
              </a:ext>
            </a:extLst>
          </p:cNvPr>
          <p:cNvSpPr txBox="1"/>
          <p:nvPr/>
        </p:nvSpPr>
        <p:spPr>
          <a:xfrm>
            <a:off x="2300149" y="3284686"/>
            <a:ext cx="23115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200" dirty="0"/>
              <a:t>f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51CF087-F717-F362-F04C-BAD2A60A0031}"/>
              </a:ext>
            </a:extLst>
          </p:cNvPr>
          <p:cNvSpPr txBox="1"/>
          <p:nvPr/>
        </p:nvSpPr>
        <p:spPr>
          <a:xfrm>
            <a:off x="2298171" y="3753962"/>
            <a:ext cx="26000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200" dirty="0"/>
              <a:t>g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9FF4463-9806-EBA9-8719-6DA94F2ED2E1}"/>
              </a:ext>
            </a:extLst>
          </p:cNvPr>
          <p:cNvSpPr txBox="1"/>
          <p:nvPr/>
        </p:nvSpPr>
        <p:spPr>
          <a:xfrm>
            <a:off x="2300149" y="3969778"/>
            <a:ext cx="26962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200" dirty="0"/>
              <a:t>h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217BED4-95A6-D093-A89A-DFCEA09F492E}"/>
              </a:ext>
            </a:extLst>
          </p:cNvPr>
          <p:cNvSpPr txBox="1"/>
          <p:nvPr/>
        </p:nvSpPr>
        <p:spPr>
          <a:xfrm>
            <a:off x="2300149" y="5565759"/>
            <a:ext cx="22153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200" dirty="0"/>
              <a:t>j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602BA6E-C72A-6BC7-8CB3-E5DA74C4DFDA}"/>
              </a:ext>
            </a:extLst>
          </p:cNvPr>
          <p:cNvSpPr txBox="1"/>
          <p:nvPr/>
        </p:nvSpPr>
        <p:spPr>
          <a:xfrm>
            <a:off x="2300149" y="4492355"/>
            <a:ext cx="22153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200" dirty="0"/>
              <a:t>i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88C930F4-14F7-8C99-2A02-181B2921CDF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3756" t="5431" r="32364" b="4627"/>
          <a:stretch/>
        </p:blipFill>
        <p:spPr>
          <a:xfrm>
            <a:off x="976311" y="97971"/>
            <a:ext cx="4231134" cy="6379029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0A64D20D-162F-8F3D-60F8-AFF002F8E55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704" t="11308" r="67125" b="40937"/>
          <a:stretch/>
        </p:blipFill>
        <p:spPr>
          <a:xfrm>
            <a:off x="4707409" y="4876800"/>
            <a:ext cx="1522771" cy="15199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957419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0114474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567D0FE4-B9F0-5B94-156A-9269505C2E3F}"/>
              </a:ext>
            </a:extLst>
          </p:cNvPr>
          <p:cNvSpPr/>
          <p:nvPr/>
        </p:nvSpPr>
        <p:spPr bwMode="auto">
          <a:xfrm>
            <a:off x="1113389" y="448197"/>
            <a:ext cx="5120754" cy="529208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accent1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ts val="432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a-DK" sz="1800" b="0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Coupled</a:t>
            </a:r>
            <a:r>
              <a:rPr kumimoji="0" lang="da-DK" sz="18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 </a:t>
            </a:r>
            <a:r>
              <a:rPr kumimoji="0" lang="da-DK" sz="1800" b="0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binuclear</a:t>
            </a:r>
            <a:r>
              <a:rPr kumimoji="0" lang="da-DK" sz="18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 </a:t>
            </a:r>
            <a:r>
              <a:rPr kumimoji="0" lang="da-DK" sz="1800" b="0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copper</a:t>
            </a:r>
            <a:r>
              <a:rPr kumimoji="0" lang="da-DK" sz="18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 (CBC)</a:t>
            </a:r>
            <a:r>
              <a:rPr kumimoji="0" lang="da-DK" sz="1800" b="0" i="0" u="none" strike="noStrike" cap="none" normalizeH="0" dirty="0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 proteins</a:t>
            </a:r>
            <a:r>
              <a:rPr kumimoji="0" lang="da-DK" sz="18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 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BD38E5B-D317-04E7-C04B-1351D51F8CCF}"/>
              </a:ext>
            </a:extLst>
          </p:cNvPr>
          <p:cNvSpPr/>
          <p:nvPr/>
        </p:nvSpPr>
        <p:spPr bwMode="auto">
          <a:xfrm>
            <a:off x="-254763" y="1955320"/>
            <a:ext cx="2592288" cy="529208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accent1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rtlCol="0" anchor="ctr" anchorCtr="0" compatLnSpc="1">
            <a:prstTxWarp prst="textNoShape">
              <a:avLst/>
            </a:prstTxWarp>
          </a:bodyPr>
          <a:lstStyle/>
          <a:p>
            <a:pPr algn="ctr" fontAlgn="base">
              <a:spcBef>
                <a:spcPts val="432"/>
              </a:spcBef>
              <a:spcAft>
                <a:spcPct val="0"/>
              </a:spcAft>
            </a:pPr>
            <a:r>
              <a:rPr kumimoji="0" lang="da-DK" sz="1800" b="0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Hemocyanins</a:t>
            </a:r>
            <a:endParaRPr kumimoji="0" lang="da-DK" sz="1800" b="0" i="0" u="none" strike="noStrike" cap="none" normalizeH="0" baseline="0" dirty="0">
              <a:ln>
                <a:noFill/>
              </a:ln>
              <a:solidFill>
                <a:srgbClr val="FFFFFF"/>
              </a:solidFill>
              <a:effectLst/>
              <a:latin typeface="+mn-lt"/>
              <a:ea typeface="ＭＳ Ｐゴシック" pitchFamily="-80" charset="-128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1ED5AAA3-03FD-DFC1-AB90-FAEFF7FCD215}"/>
              </a:ext>
            </a:extLst>
          </p:cNvPr>
          <p:cNvSpPr/>
          <p:nvPr/>
        </p:nvSpPr>
        <p:spPr bwMode="auto">
          <a:xfrm>
            <a:off x="5073829" y="1955320"/>
            <a:ext cx="2592288" cy="529208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accent1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rtlCol="0" anchor="ctr" anchorCtr="0" compatLnSpc="1">
            <a:prstTxWarp prst="textNoShape">
              <a:avLst/>
            </a:prstTxWarp>
          </a:bodyPr>
          <a:lstStyle/>
          <a:p>
            <a:pPr algn="ctr" fontAlgn="base">
              <a:spcBef>
                <a:spcPts val="432"/>
              </a:spcBef>
              <a:spcAft>
                <a:spcPct val="0"/>
              </a:spcAft>
            </a:pPr>
            <a:r>
              <a:rPr kumimoji="0" lang="da-DK" sz="1800" b="0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Polyphenol</a:t>
            </a:r>
            <a:r>
              <a:rPr kumimoji="0" lang="da-DK" sz="18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 oxidases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4B531A4-C4F8-6C05-431E-72FDAADD4528}"/>
              </a:ext>
            </a:extLst>
          </p:cNvPr>
          <p:cNvSpPr/>
          <p:nvPr/>
        </p:nvSpPr>
        <p:spPr bwMode="auto">
          <a:xfrm>
            <a:off x="2544799" y="4342009"/>
            <a:ext cx="2457022" cy="529208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accent1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ts val="432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a-DK" sz="1800" b="0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Tyrosinases</a:t>
            </a:r>
            <a:endParaRPr kumimoji="0" lang="da-DK" sz="1800" b="0" i="0" u="none" strike="noStrike" cap="none" normalizeH="0" baseline="0" dirty="0">
              <a:ln>
                <a:noFill/>
              </a:ln>
              <a:solidFill>
                <a:srgbClr val="FFFFFF"/>
              </a:solidFill>
              <a:effectLst/>
              <a:latin typeface="+mn-lt"/>
              <a:ea typeface="ＭＳ Ｐゴシック" pitchFamily="-80" charset="-128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E0617ACA-452B-18EE-0851-3727465E46E9}"/>
              </a:ext>
            </a:extLst>
          </p:cNvPr>
          <p:cNvSpPr/>
          <p:nvPr/>
        </p:nvSpPr>
        <p:spPr bwMode="auto">
          <a:xfrm>
            <a:off x="6356848" y="4336537"/>
            <a:ext cx="2232248" cy="529208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accent1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ts val="432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a-DK" sz="1800" b="0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Catechol</a:t>
            </a:r>
            <a:r>
              <a:rPr kumimoji="0" lang="da-DK" sz="18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 oxidases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0B6CC71-3062-0A23-F376-CD76E66667B1}"/>
              </a:ext>
            </a:extLst>
          </p:cNvPr>
          <p:cNvSpPr/>
          <p:nvPr/>
        </p:nvSpPr>
        <p:spPr bwMode="auto">
          <a:xfrm>
            <a:off x="9673591" y="4336537"/>
            <a:ext cx="2736304" cy="529208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accent1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ts val="432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a-DK" sz="18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O-</a:t>
            </a:r>
            <a:r>
              <a:rPr kumimoji="0" lang="da-DK" sz="1800" b="0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Aminophenol</a:t>
            </a:r>
            <a:r>
              <a:rPr kumimoji="0" lang="da-DK" sz="18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 oxidase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4811AA8F-49FE-FFD5-EC83-3601A10DB40E}"/>
              </a:ext>
            </a:extLst>
          </p:cNvPr>
          <p:cNvCxnSpPr/>
          <p:nvPr/>
        </p:nvCxnSpPr>
        <p:spPr bwMode="auto">
          <a:xfrm>
            <a:off x="1041381" y="1595280"/>
            <a:ext cx="5328592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25297A6E-0564-1B70-53C2-6D2CF538A43B}"/>
              </a:ext>
            </a:extLst>
          </p:cNvPr>
          <p:cNvCxnSpPr>
            <a:endCxn id="3" idx="0"/>
          </p:cNvCxnSpPr>
          <p:nvPr/>
        </p:nvCxnSpPr>
        <p:spPr bwMode="auto">
          <a:xfrm>
            <a:off x="1041381" y="1595280"/>
            <a:ext cx="0" cy="36004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stealth" w="lg" len="lg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658B04F5-4438-1ED5-8831-E56FB9A79760}"/>
              </a:ext>
            </a:extLst>
          </p:cNvPr>
          <p:cNvCxnSpPr>
            <a:endCxn id="4" idx="0"/>
          </p:cNvCxnSpPr>
          <p:nvPr/>
        </p:nvCxnSpPr>
        <p:spPr bwMode="auto">
          <a:xfrm>
            <a:off x="6369973" y="1595280"/>
            <a:ext cx="0" cy="36004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stealth" w="lg" len="lg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71220282-696F-35D4-69E3-AA7EBE499A50}"/>
              </a:ext>
            </a:extLst>
          </p:cNvPr>
          <p:cNvCxnSpPr/>
          <p:nvPr/>
        </p:nvCxnSpPr>
        <p:spPr bwMode="auto">
          <a:xfrm flipV="1">
            <a:off x="3633669" y="977405"/>
            <a:ext cx="0" cy="617875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39866332-75A8-A7D2-7D28-08CC7E6E4E3B}"/>
              </a:ext>
            </a:extLst>
          </p:cNvPr>
          <p:cNvCxnSpPr/>
          <p:nvPr/>
        </p:nvCxnSpPr>
        <p:spPr bwMode="auto">
          <a:xfrm>
            <a:off x="3777685" y="3986587"/>
            <a:ext cx="7327316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A70DD3FA-C041-627E-FC3C-EAA2605CB0B4}"/>
              </a:ext>
            </a:extLst>
          </p:cNvPr>
          <p:cNvCxnSpPr/>
          <p:nvPr/>
        </p:nvCxnSpPr>
        <p:spPr bwMode="auto">
          <a:xfrm>
            <a:off x="3777685" y="3986587"/>
            <a:ext cx="0" cy="36004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stealth" w="lg" len="lg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C0A830F4-5973-E457-97C1-3EE4CC6AF7BC}"/>
              </a:ext>
            </a:extLst>
          </p:cNvPr>
          <p:cNvCxnSpPr/>
          <p:nvPr/>
        </p:nvCxnSpPr>
        <p:spPr bwMode="auto">
          <a:xfrm>
            <a:off x="11105001" y="3986587"/>
            <a:ext cx="0" cy="36004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stealth" w="lg" len="lg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5BA47DD4-9214-8C53-444F-78BD5A82995D}"/>
              </a:ext>
            </a:extLst>
          </p:cNvPr>
          <p:cNvCxnSpPr/>
          <p:nvPr/>
        </p:nvCxnSpPr>
        <p:spPr bwMode="auto">
          <a:xfrm flipV="1">
            <a:off x="6356848" y="2484528"/>
            <a:ext cx="13125" cy="1502059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37679C33-8E43-18DA-4117-BCB2B4056F00}"/>
              </a:ext>
            </a:extLst>
          </p:cNvPr>
          <p:cNvCxnSpPr/>
          <p:nvPr/>
        </p:nvCxnSpPr>
        <p:spPr bwMode="auto">
          <a:xfrm>
            <a:off x="7508976" y="3986587"/>
            <a:ext cx="0" cy="36004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stealth" w="lg" len="lg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pic>
        <p:nvPicPr>
          <p:cNvPr id="17" name="Picture 16">
            <a:extLst>
              <a:ext uri="{FF2B5EF4-FFF2-40B4-BE49-F238E27FC236}">
                <a16:creationId xmlns:a16="http://schemas.microsoft.com/office/drawing/2014/main" id="{08177C34-2199-DC02-E182-FE82FFF294F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4536" t="55541" r="59553" b="36170"/>
          <a:stretch/>
        </p:blipFill>
        <p:spPr>
          <a:xfrm>
            <a:off x="2055410" y="5528121"/>
            <a:ext cx="2457022" cy="720081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99AAD640-1501-D8FB-AA5C-5090D7CF68F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0931" t="44403" r="59553" b="46480"/>
          <a:stretch/>
        </p:blipFill>
        <p:spPr>
          <a:xfrm>
            <a:off x="4315665" y="5456113"/>
            <a:ext cx="1469494" cy="792089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04181175-DA27-06B5-F761-0B50CBF197C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3166" t="45117" r="59553" b="45765"/>
          <a:stretch/>
        </p:blipFill>
        <p:spPr>
          <a:xfrm>
            <a:off x="6174640" y="5478665"/>
            <a:ext cx="2668671" cy="792089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D417C6B8-AD42-9BB9-E8FF-ACE9607A47B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3166" t="65367" r="59553" b="25515"/>
          <a:stretch/>
        </p:blipFill>
        <p:spPr>
          <a:xfrm>
            <a:off x="9707407" y="5445169"/>
            <a:ext cx="2668671" cy="792088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8378F671-0552-96DE-F2E9-96E20A1B09A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3166" t="34339" r="58607" b="56543"/>
          <a:stretch/>
        </p:blipFill>
        <p:spPr>
          <a:xfrm>
            <a:off x="-455224" y="2789840"/>
            <a:ext cx="2814683" cy="792088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AFAA5CC3-DB71-7735-D35A-1359236CFC4F}"/>
              </a:ext>
            </a:extLst>
          </p:cNvPr>
          <p:cNvSpPr txBox="1"/>
          <p:nvPr/>
        </p:nvSpPr>
        <p:spPr>
          <a:xfrm>
            <a:off x="160030" y="2561539"/>
            <a:ext cx="2004898" cy="24622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>
              <a:spcBef>
                <a:spcPts val="432"/>
              </a:spcBef>
            </a:pPr>
            <a:r>
              <a:rPr lang="da-DK" dirty="0">
                <a:latin typeface="+mn-lt"/>
              </a:rPr>
              <a:t>O</a:t>
            </a:r>
            <a:r>
              <a:rPr lang="da-DK" baseline="-25000" dirty="0">
                <a:latin typeface="+mn-lt"/>
              </a:rPr>
              <a:t>2</a:t>
            </a:r>
            <a:r>
              <a:rPr lang="da-DK" dirty="0">
                <a:latin typeface="+mn-lt"/>
              </a:rPr>
              <a:t> </a:t>
            </a:r>
            <a:r>
              <a:rPr lang="da-DK" dirty="0" err="1">
                <a:latin typeface="+mn-lt"/>
              </a:rPr>
              <a:t>transportation</a:t>
            </a:r>
            <a:endParaRPr lang="da-DK" dirty="0">
              <a:latin typeface="+mn-lt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8D9E17CA-4A00-F505-50F2-A9CDE5411256}"/>
              </a:ext>
            </a:extLst>
          </p:cNvPr>
          <p:cNvSpPr txBox="1"/>
          <p:nvPr/>
        </p:nvSpPr>
        <p:spPr>
          <a:xfrm>
            <a:off x="10560286" y="4951409"/>
            <a:ext cx="1345553" cy="24622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>
              <a:spcBef>
                <a:spcPts val="432"/>
              </a:spcBef>
            </a:pPr>
            <a:r>
              <a:rPr lang="da-DK" dirty="0">
                <a:latin typeface="+mn-lt"/>
              </a:rPr>
              <a:t>C-</a:t>
            </a:r>
            <a:r>
              <a:rPr lang="da-DK" dirty="0" err="1">
                <a:latin typeface="+mn-lt"/>
              </a:rPr>
              <a:t>nitrosation</a:t>
            </a:r>
            <a:endParaRPr lang="da-DK" dirty="0">
              <a:latin typeface="+mn-lt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9F7863D5-C134-6F7B-2092-7A6E77630A2B}"/>
              </a:ext>
            </a:extLst>
          </p:cNvPr>
          <p:cNvSpPr txBox="1"/>
          <p:nvPr/>
        </p:nvSpPr>
        <p:spPr>
          <a:xfrm>
            <a:off x="2305304" y="4956718"/>
            <a:ext cx="2936012" cy="24622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>
              <a:spcBef>
                <a:spcPts val="432"/>
              </a:spcBef>
            </a:pPr>
            <a:r>
              <a:rPr lang="da-DK" dirty="0">
                <a:latin typeface="+mn-lt"/>
              </a:rPr>
              <a:t>Monooxygenase + 2 e</a:t>
            </a:r>
            <a:r>
              <a:rPr lang="da-DK" baseline="30000" dirty="0">
                <a:latin typeface="+mn-lt"/>
              </a:rPr>
              <a:t>-</a:t>
            </a:r>
            <a:r>
              <a:rPr lang="da-DK" dirty="0">
                <a:latin typeface="+mn-lt"/>
              </a:rPr>
              <a:t> oxidation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ED0687D0-95F6-C7E5-697E-AF89D1EFC9E3}"/>
              </a:ext>
            </a:extLst>
          </p:cNvPr>
          <p:cNvSpPr txBox="1"/>
          <p:nvPr/>
        </p:nvSpPr>
        <p:spPr>
          <a:xfrm>
            <a:off x="6900924" y="4946610"/>
            <a:ext cx="1216101" cy="24622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>
              <a:spcBef>
                <a:spcPts val="432"/>
              </a:spcBef>
            </a:pPr>
            <a:r>
              <a:rPr lang="da-DK" dirty="0">
                <a:latin typeface="+mn-lt"/>
              </a:rPr>
              <a:t>2 e</a:t>
            </a:r>
            <a:r>
              <a:rPr lang="da-DK" baseline="30000" dirty="0">
                <a:latin typeface="+mn-lt"/>
              </a:rPr>
              <a:t>-</a:t>
            </a:r>
            <a:r>
              <a:rPr lang="da-DK" dirty="0">
                <a:latin typeface="+mn-lt"/>
              </a:rPr>
              <a:t> oxidation</a:t>
            </a:r>
          </a:p>
        </p:txBody>
      </p:sp>
    </p:spTree>
    <p:extLst>
      <p:ext uri="{BB962C8B-B14F-4D97-AF65-F5344CB8AC3E}">
        <p14:creationId xmlns:p14="http://schemas.microsoft.com/office/powerpoint/2010/main" val="25596119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E7BDE0B-D3A4-2397-3A4C-E4D6509E5BE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0707" t="8949" r="60534" b="7186"/>
          <a:stretch/>
        </p:blipFill>
        <p:spPr>
          <a:xfrm>
            <a:off x="891822" y="395111"/>
            <a:ext cx="2235200" cy="3702756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06132A63-C586-1735-CC8E-A4326F25490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1571" t="9716" r="53491" b="55127"/>
          <a:stretch/>
        </p:blipFill>
        <p:spPr>
          <a:xfrm>
            <a:off x="3222978" y="598312"/>
            <a:ext cx="281935" cy="114017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62AA3FA3-E8C1-2F31-D84D-02D935838A6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4382" t="7159" r="35843" b="6036"/>
          <a:stretch/>
        </p:blipFill>
        <p:spPr>
          <a:xfrm>
            <a:off x="4549422" y="349956"/>
            <a:ext cx="2314222" cy="383257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1409066C-859A-495A-52E0-7CBAF2F88AA6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32280" t="10206" r="36736" b="6044"/>
          <a:stretch/>
        </p:blipFill>
        <p:spPr>
          <a:xfrm>
            <a:off x="7908153" y="1672492"/>
            <a:ext cx="2408155" cy="36966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772415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8A2444D7-0D11-387A-03B0-562A5EA29F4B}"/>
              </a:ext>
            </a:extLst>
          </p:cNvPr>
          <p:cNvCxnSpPr/>
          <p:nvPr/>
        </p:nvCxnSpPr>
        <p:spPr>
          <a:xfrm>
            <a:off x="3207433" y="2129990"/>
            <a:ext cx="1068750" cy="610900"/>
          </a:xfrm>
          <a:prstGeom prst="straightConnector1">
            <a:avLst/>
          </a:prstGeom>
          <a:ln w="25400">
            <a:solidFill>
              <a:schemeClr val="tx1"/>
            </a:solidFill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E60FA962-2879-B09E-4191-59F02A96D2BC}"/>
              </a:ext>
            </a:extLst>
          </p:cNvPr>
          <p:cNvCxnSpPr/>
          <p:nvPr/>
        </p:nvCxnSpPr>
        <p:spPr>
          <a:xfrm flipV="1">
            <a:off x="3261661" y="4012545"/>
            <a:ext cx="1068750" cy="585149"/>
          </a:xfrm>
          <a:prstGeom prst="straightConnector1">
            <a:avLst/>
          </a:prstGeom>
          <a:ln w="25400">
            <a:solidFill>
              <a:schemeClr val="tx1"/>
            </a:solidFill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6" name="Object 5">
            <a:extLst>
              <a:ext uri="{FF2B5EF4-FFF2-40B4-BE49-F238E27FC236}">
                <a16:creationId xmlns:a16="http://schemas.microsoft.com/office/drawing/2014/main" id="{5281B4D3-6590-22D8-C004-F4748BA493A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37438960"/>
              </p:ext>
            </p:extLst>
          </p:nvPr>
        </p:nvGraphicFramePr>
        <p:xfrm>
          <a:off x="1101087" y="977177"/>
          <a:ext cx="1392237" cy="17637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2" imgW="1392413" imgH="1762979" progId="ChemDraw.Document.6.0">
                  <p:embed/>
                </p:oleObj>
              </mc:Choice>
              <mc:Fallback>
                <p:oleObj name="CS ChemDraw Drawing" r:id="rId2" imgW="1392413" imgH="1762979" progId="ChemDraw.Document.6.0">
                  <p:embed/>
                  <p:pic>
                    <p:nvPicPr>
                      <p:cNvPr id="22" name="Object 21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1101087" y="977177"/>
                        <a:ext cx="1392237" cy="17637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Object 6">
            <a:extLst>
              <a:ext uri="{FF2B5EF4-FFF2-40B4-BE49-F238E27FC236}">
                <a16:creationId xmlns:a16="http://schemas.microsoft.com/office/drawing/2014/main" id="{D06D52E3-A5FD-A804-2638-0C242C4F144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76813852"/>
              </p:ext>
            </p:extLst>
          </p:nvPr>
        </p:nvGraphicFramePr>
        <p:xfrm>
          <a:off x="4511030" y="2204864"/>
          <a:ext cx="1957387" cy="17637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4" imgW="1957822" imgH="1762979" progId="ChemDraw.Document.6.0">
                  <p:embed/>
                </p:oleObj>
              </mc:Choice>
              <mc:Fallback>
                <p:oleObj name="CS ChemDraw Drawing" r:id="rId4" imgW="1957822" imgH="1762979" progId="ChemDraw.Document.6.0">
                  <p:embed/>
                  <p:pic>
                    <p:nvPicPr>
                      <p:cNvPr id="23" name="Object 22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4511030" y="2204864"/>
                        <a:ext cx="1957387" cy="17637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Object 7">
            <a:extLst>
              <a:ext uri="{FF2B5EF4-FFF2-40B4-BE49-F238E27FC236}">
                <a16:creationId xmlns:a16="http://schemas.microsoft.com/office/drawing/2014/main" id="{0C1489A4-F94B-C44E-FB67-6101037FDFB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52580972"/>
              </p:ext>
            </p:extLst>
          </p:nvPr>
        </p:nvGraphicFramePr>
        <p:xfrm>
          <a:off x="1125854" y="3949622"/>
          <a:ext cx="2043113" cy="17637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6" imgW="2043442" imgH="1762979" progId="ChemDraw.Document.6.0">
                  <p:embed/>
                </p:oleObj>
              </mc:Choice>
              <mc:Fallback>
                <p:oleObj name="CS ChemDraw Drawing" r:id="rId6" imgW="2043442" imgH="1762979" progId="ChemDraw.Document.6.0">
                  <p:embed/>
                  <p:pic>
                    <p:nvPicPr>
                      <p:cNvPr id="24" name="Object 23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1125854" y="3949622"/>
                        <a:ext cx="2043113" cy="17637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EB99BE27-51D6-0C0C-C430-780333F48A27}"/>
              </a:ext>
            </a:extLst>
          </p:cNvPr>
          <p:cNvSpPr txBox="1"/>
          <p:nvPr/>
        </p:nvSpPr>
        <p:spPr>
          <a:xfrm>
            <a:off x="3534656" y="4470240"/>
            <a:ext cx="195738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K" dirty="0"/>
              <a:t>Demethoxylation and hydroxylation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EF9020A-0603-5D38-40F0-750C45155104}"/>
              </a:ext>
            </a:extLst>
          </p:cNvPr>
          <p:cNvSpPr txBox="1"/>
          <p:nvPr/>
        </p:nvSpPr>
        <p:spPr>
          <a:xfrm>
            <a:off x="3534656" y="1913863"/>
            <a:ext cx="15495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dirty="0"/>
              <a:t>Hydroxylation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2C24EA9-CDB8-F260-441B-A95E508F751C}"/>
              </a:ext>
            </a:extLst>
          </p:cNvPr>
          <p:cNvSpPr txBox="1"/>
          <p:nvPr/>
        </p:nvSpPr>
        <p:spPr>
          <a:xfrm>
            <a:off x="1622010" y="5826393"/>
            <a:ext cx="10508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DK" dirty="0"/>
              <a:t>Syrringol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71B32A0-98EA-5A43-CDF4-A5BA3985FF75}"/>
              </a:ext>
            </a:extLst>
          </p:cNvPr>
          <p:cNvSpPr txBox="1"/>
          <p:nvPr/>
        </p:nvSpPr>
        <p:spPr>
          <a:xfrm>
            <a:off x="1604633" y="2812664"/>
            <a:ext cx="10855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DK" dirty="0"/>
              <a:t>Gauiacol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D4FF0CD-4BF7-6E1A-FAEF-08DDB8ACC58A}"/>
              </a:ext>
            </a:extLst>
          </p:cNvPr>
          <p:cNvSpPr txBox="1"/>
          <p:nvPr/>
        </p:nvSpPr>
        <p:spPr>
          <a:xfrm>
            <a:off x="7968343" y="5050971"/>
            <a:ext cx="25876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dirty="0"/>
              <a:t>Methoxy-ortho-diphenol</a:t>
            </a:r>
          </a:p>
        </p:txBody>
      </p:sp>
    </p:spTree>
    <p:extLst>
      <p:ext uri="{BB962C8B-B14F-4D97-AF65-F5344CB8AC3E}">
        <p14:creationId xmlns:p14="http://schemas.microsoft.com/office/powerpoint/2010/main" val="93469160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12184</TotalTime>
  <Words>153</Words>
  <Application>Microsoft Macintosh PowerPoint</Application>
  <PresentationFormat>Widescreen</PresentationFormat>
  <Paragraphs>65</Paragraphs>
  <Slides>8</Slides>
  <Notes>0</Notes>
  <HiddenSlides>0</HiddenSlides>
  <MMClips>0</MMClips>
  <ScaleCrop>false</ScaleCrop>
  <HeadingPairs>
    <vt:vector size="8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Aptos</vt:lpstr>
      <vt:lpstr>Aptos Display</vt:lpstr>
      <vt:lpstr>Arial</vt:lpstr>
      <vt:lpstr>Office Theme</vt:lpstr>
      <vt:lpstr>CS ChemDraw Drawing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Ida Kristine Sandford Meitil</dc:creator>
  <cp:lastModifiedBy>Ida Kristine Sandford Meitil</cp:lastModifiedBy>
  <cp:revision>40</cp:revision>
  <dcterms:created xsi:type="dcterms:W3CDTF">2024-04-22T11:19:00Z</dcterms:created>
  <dcterms:modified xsi:type="dcterms:W3CDTF">2024-05-17T13:55:15Z</dcterms:modified>
</cp:coreProperties>
</file>

<file path=docProps/thumbnail.jpeg>
</file>